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56" r:id="rId5"/>
    <p:sldId id="284" r:id="rId6"/>
    <p:sldId id="285" r:id="rId7"/>
    <p:sldId id="295" r:id="rId8"/>
    <p:sldId id="278" r:id="rId9"/>
    <p:sldId id="281" r:id="rId10"/>
    <p:sldId id="277" r:id="rId11"/>
    <p:sldId id="279" r:id="rId12"/>
    <p:sldId id="282" r:id="rId13"/>
    <p:sldId id="301" r:id="rId14"/>
    <p:sldId id="280" r:id="rId15"/>
    <p:sldId id="296" r:id="rId16"/>
  </p:sldIdLst>
  <p:sldSz cx="18288000" cy="10287000"/>
  <p:notesSz cx="6858000" cy="9144000"/>
  <p:embeddedFontLs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Poppins Bold" panose="00000800000000000000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6B"/>
    <a:srgbClr val="84BD00"/>
    <a:srgbClr val="7FC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3087B7-50F7-4DB2-AB3C-E78D04A22526}" v="69" dt="2025-03-20T11:38:24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5752" autoAdjust="0"/>
  </p:normalViewPr>
  <p:slideViewPr>
    <p:cSldViewPr>
      <p:cViewPr varScale="1">
        <p:scale>
          <a:sx n="45" d="100"/>
          <a:sy n="45" d="100"/>
        </p:scale>
        <p:origin x="116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Clapham" userId="006da015-7078-4972-b71b-4fc7e5f73198" providerId="ADAL" clId="{703087B7-50F7-4DB2-AB3C-E78D04A22526}"/>
    <pc:docChg chg="undo redo custSel addSld delSld modSld sldOrd">
      <pc:chgData name="Kathryn Clapham" userId="006da015-7078-4972-b71b-4fc7e5f73198" providerId="ADAL" clId="{703087B7-50F7-4DB2-AB3C-E78D04A22526}" dt="2025-03-21T09:45:24.572" v="1508" actId="2696"/>
      <pc:docMkLst>
        <pc:docMk/>
      </pc:docMkLst>
      <pc:sldChg chg="modSp mod">
        <pc:chgData name="Kathryn Clapham" userId="006da015-7078-4972-b71b-4fc7e5f73198" providerId="ADAL" clId="{703087B7-50F7-4DB2-AB3C-E78D04A22526}" dt="2025-03-11T11:47:47.025" v="5" actId="1076"/>
        <pc:sldMkLst>
          <pc:docMk/>
          <pc:sldMk cId="0" sldId="256"/>
        </pc:sldMkLst>
        <pc:spChg chg="mod">
          <ac:chgData name="Kathryn Clapham" userId="006da015-7078-4972-b71b-4fc7e5f73198" providerId="ADAL" clId="{703087B7-50F7-4DB2-AB3C-E78D04A22526}" dt="2025-03-11T11:47:47.025" v="5" actId="1076"/>
          <ac:spMkLst>
            <pc:docMk/>
            <pc:sldMk cId="0" sldId="256"/>
            <ac:spMk id="3" creationId="{00000000-0000-0000-0000-000000000000}"/>
          </ac:spMkLst>
        </pc:spChg>
        <pc:picChg chg="mod">
          <ac:chgData name="Kathryn Clapham" userId="006da015-7078-4972-b71b-4fc7e5f73198" providerId="ADAL" clId="{703087B7-50F7-4DB2-AB3C-E78D04A22526}" dt="2025-03-11T11:47:25.172" v="3" actId="1076"/>
          <ac:picMkLst>
            <pc:docMk/>
            <pc:sldMk cId="0" sldId="256"/>
            <ac:picMk id="11" creationId="{B5B522F2-DF34-71C0-D7B4-8E307C5C493D}"/>
          </ac:picMkLst>
        </pc:picChg>
      </pc:sldChg>
      <pc:sldChg chg="modSp del mod">
        <pc:chgData name="Kathryn Clapham" userId="006da015-7078-4972-b71b-4fc7e5f73198" providerId="ADAL" clId="{703087B7-50F7-4DB2-AB3C-E78D04A22526}" dt="2025-03-21T09:41:51.466" v="1506" actId="2696"/>
        <pc:sldMkLst>
          <pc:docMk/>
          <pc:sldMk cId="0" sldId="263"/>
        </pc:sldMkLst>
      </pc:sldChg>
      <pc:sldChg chg="add del ord">
        <pc:chgData name="Kathryn Clapham" userId="006da015-7078-4972-b71b-4fc7e5f73198" providerId="ADAL" clId="{703087B7-50F7-4DB2-AB3C-E78D04A22526}" dt="2025-03-18T10:14:28.308" v="541" actId="2696"/>
        <pc:sldMkLst>
          <pc:docMk/>
          <pc:sldMk cId="0" sldId="275"/>
        </pc:sldMkLst>
      </pc:sldChg>
      <pc:sldChg chg="modSp add mod">
        <pc:chgData name="Kathryn Clapham" userId="006da015-7078-4972-b71b-4fc7e5f73198" providerId="ADAL" clId="{703087B7-50F7-4DB2-AB3C-E78D04A22526}" dt="2025-03-20T15:17:50.637" v="1504" actId="732"/>
        <pc:sldMkLst>
          <pc:docMk/>
          <pc:sldMk cId="745696110" sldId="277"/>
        </pc:sldMkLst>
        <pc:picChg chg="mod modCrop">
          <ac:chgData name="Kathryn Clapham" userId="006da015-7078-4972-b71b-4fc7e5f73198" providerId="ADAL" clId="{703087B7-50F7-4DB2-AB3C-E78D04A22526}" dt="2025-03-20T15:17:50.637" v="1504" actId="732"/>
          <ac:picMkLst>
            <pc:docMk/>
            <pc:sldMk cId="745696110" sldId="277"/>
            <ac:picMk id="3" creationId="{767443A9-F6E4-1CA0-0537-A13EAA63DB60}"/>
          </ac:picMkLst>
        </pc:picChg>
      </pc:sldChg>
      <pc:sldChg chg="modSp add mod">
        <pc:chgData name="Kathryn Clapham" userId="006da015-7078-4972-b71b-4fc7e5f73198" providerId="ADAL" clId="{703087B7-50F7-4DB2-AB3C-E78D04A22526}" dt="2025-03-20T15:17:26.249" v="1503" actId="732"/>
        <pc:sldMkLst>
          <pc:docMk/>
          <pc:sldMk cId="1435343391" sldId="278"/>
        </pc:sldMkLst>
        <pc:picChg chg="mod modCrop">
          <ac:chgData name="Kathryn Clapham" userId="006da015-7078-4972-b71b-4fc7e5f73198" providerId="ADAL" clId="{703087B7-50F7-4DB2-AB3C-E78D04A22526}" dt="2025-03-20T15:17:26.249" v="1503" actId="732"/>
          <ac:picMkLst>
            <pc:docMk/>
            <pc:sldMk cId="1435343391" sldId="278"/>
            <ac:picMk id="7" creationId="{1CE417F7-CB98-811A-BF9B-D4BC67973ED0}"/>
          </ac:picMkLst>
        </pc:picChg>
      </pc:sldChg>
      <pc:sldChg chg="modSp add mod">
        <pc:chgData name="Kathryn Clapham" userId="006da015-7078-4972-b71b-4fc7e5f73198" providerId="ADAL" clId="{703087B7-50F7-4DB2-AB3C-E78D04A22526}" dt="2025-03-20T15:16:42.622" v="1426" actId="732"/>
        <pc:sldMkLst>
          <pc:docMk/>
          <pc:sldMk cId="1863889952" sldId="279"/>
        </pc:sldMkLst>
        <pc:picChg chg="mod modCrop">
          <ac:chgData name="Kathryn Clapham" userId="006da015-7078-4972-b71b-4fc7e5f73198" providerId="ADAL" clId="{703087B7-50F7-4DB2-AB3C-E78D04A22526}" dt="2025-03-20T15:16:42.622" v="1426" actId="732"/>
          <ac:picMkLst>
            <pc:docMk/>
            <pc:sldMk cId="1863889952" sldId="279"/>
            <ac:picMk id="5" creationId="{0F9E71E3-AF64-9B4A-9EA3-9829FE884CA7}"/>
          </ac:picMkLst>
        </pc:picChg>
      </pc:sldChg>
      <pc:sldChg chg="modSp add mod">
        <pc:chgData name="Kathryn Clapham" userId="006da015-7078-4972-b71b-4fc7e5f73198" providerId="ADAL" clId="{703087B7-50F7-4DB2-AB3C-E78D04A22526}" dt="2025-03-19T11:11:16.336" v="993" actId="732"/>
        <pc:sldMkLst>
          <pc:docMk/>
          <pc:sldMk cId="4093005376" sldId="280"/>
        </pc:sldMkLst>
        <pc:picChg chg="mod modCrop">
          <ac:chgData name="Kathryn Clapham" userId="006da015-7078-4972-b71b-4fc7e5f73198" providerId="ADAL" clId="{703087B7-50F7-4DB2-AB3C-E78D04A22526}" dt="2025-03-19T11:11:16.336" v="993" actId="732"/>
          <ac:picMkLst>
            <pc:docMk/>
            <pc:sldMk cId="4093005376" sldId="280"/>
            <ac:picMk id="6" creationId="{1F56EAED-104C-9381-0660-367DCAC60454}"/>
          </ac:picMkLst>
        </pc:picChg>
      </pc:sldChg>
      <pc:sldChg chg="modSp add mod">
        <pc:chgData name="Kathryn Clapham" userId="006da015-7078-4972-b71b-4fc7e5f73198" providerId="ADAL" clId="{703087B7-50F7-4DB2-AB3C-E78D04A22526}" dt="2025-03-20T15:16:26.666" v="1350" actId="732"/>
        <pc:sldMkLst>
          <pc:docMk/>
          <pc:sldMk cId="1770802814" sldId="281"/>
        </pc:sldMkLst>
        <pc:spChg chg="mod">
          <ac:chgData name="Kathryn Clapham" userId="006da015-7078-4972-b71b-4fc7e5f73198" providerId="ADAL" clId="{703087B7-50F7-4DB2-AB3C-E78D04A22526}" dt="2025-03-12T12:45:28.959" v="487" actId="20577"/>
          <ac:spMkLst>
            <pc:docMk/>
            <pc:sldMk cId="1770802814" sldId="281"/>
            <ac:spMk id="4" creationId="{51FE951F-45B4-56A3-F8CC-3502683AB3B4}"/>
          </ac:spMkLst>
        </pc:spChg>
        <pc:picChg chg="mod modCrop">
          <ac:chgData name="Kathryn Clapham" userId="006da015-7078-4972-b71b-4fc7e5f73198" providerId="ADAL" clId="{703087B7-50F7-4DB2-AB3C-E78D04A22526}" dt="2025-03-20T15:16:26.666" v="1350" actId="732"/>
          <ac:picMkLst>
            <pc:docMk/>
            <pc:sldMk cId="1770802814" sldId="281"/>
            <ac:picMk id="7" creationId="{3F7A9A9A-30B1-1700-7A46-6F58CB3B4C8B}"/>
          </ac:picMkLst>
        </pc:picChg>
      </pc:sldChg>
      <pc:sldChg chg="add">
        <pc:chgData name="Kathryn Clapham" userId="006da015-7078-4972-b71b-4fc7e5f73198" providerId="ADAL" clId="{703087B7-50F7-4DB2-AB3C-E78D04A22526}" dt="2025-03-11T12:19:05.635" v="370"/>
        <pc:sldMkLst>
          <pc:docMk/>
          <pc:sldMk cId="3635190362" sldId="282"/>
        </pc:sldMkLst>
      </pc:sldChg>
      <pc:sldChg chg="del">
        <pc:chgData name="Kathryn Clapham" userId="006da015-7078-4972-b71b-4fc7e5f73198" providerId="ADAL" clId="{703087B7-50F7-4DB2-AB3C-E78D04A22526}" dt="2025-03-11T12:32:49.812" v="483" actId="2696"/>
        <pc:sldMkLst>
          <pc:docMk/>
          <pc:sldMk cId="659265726" sldId="283"/>
        </pc:sldMkLst>
      </pc:sldChg>
      <pc:sldChg chg="modSp mod">
        <pc:chgData name="Kathryn Clapham" userId="006da015-7078-4972-b71b-4fc7e5f73198" providerId="ADAL" clId="{703087B7-50F7-4DB2-AB3C-E78D04A22526}" dt="2025-03-11T12:11:00.805" v="364" actId="2711"/>
        <pc:sldMkLst>
          <pc:docMk/>
          <pc:sldMk cId="3683887995" sldId="284"/>
        </pc:sldMkLst>
        <pc:spChg chg="mod">
          <ac:chgData name="Kathryn Clapham" userId="006da015-7078-4972-b71b-4fc7e5f73198" providerId="ADAL" clId="{703087B7-50F7-4DB2-AB3C-E78D04A22526}" dt="2025-03-11T12:11:00.805" v="364" actId="2711"/>
          <ac:spMkLst>
            <pc:docMk/>
            <pc:sldMk cId="3683887995" sldId="284"/>
            <ac:spMk id="3" creationId="{EBBC3B4D-C753-1B0E-CE70-37D4424BF0A4}"/>
          </ac:spMkLst>
        </pc:spChg>
      </pc:sldChg>
      <pc:sldChg chg="addSp modSp del mod">
        <pc:chgData name="Kathryn Clapham" userId="006da015-7078-4972-b71b-4fc7e5f73198" providerId="ADAL" clId="{703087B7-50F7-4DB2-AB3C-E78D04A22526}" dt="2025-03-21T09:41:51.466" v="1506" actId="2696"/>
        <pc:sldMkLst>
          <pc:docMk/>
          <pc:sldMk cId="1304460111" sldId="286"/>
        </pc:sldMkLst>
        <pc:picChg chg="add mod">
          <ac:chgData name="Kathryn Clapham" userId="006da015-7078-4972-b71b-4fc7e5f73198" providerId="ADAL" clId="{703087B7-50F7-4DB2-AB3C-E78D04A22526}" dt="2025-03-20T11:36:57.523" v="1103" actId="14100"/>
          <ac:picMkLst>
            <pc:docMk/>
            <pc:sldMk cId="1304460111" sldId="286"/>
            <ac:picMk id="9" creationId="{AE4D6C36-D7F9-593A-347F-E7656C908138}"/>
          </ac:picMkLst>
        </pc:picChg>
      </pc:sldChg>
      <pc:sldChg chg="add del">
        <pc:chgData name="Kathryn Clapham" userId="006da015-7078-4972-b71b-4fc7e5f73198" providerId="ADAL" clId="{703087B7-50F7-4DB2-AB3C-E78D04A22526}" dt="2025-03-20T15:07:05.253" v="1122" actId="2696"/>
        <pc:sldMkLst>
          <pc:docMk/>
          <pc:sldMk cId="3939395831" sldId="287"/>
        </pc:sldMkLst>
      </pc:sldChg>
      <pc:sldChg chg="addSp delSp modSp del mod">
        <pc:chgData name="Kathryn Clapham" userId="006da015-7078-4972-b71b-4fc7e5f73198" providerId="ADAL" clId="{703087B7-50F7-4DB2-AB3C-E78D04A22526}" dt="2025-03-20T15:05:56.583" v="1121" actId="2696"/>
        <pc:sldMkLst>
          <pc:docMk/>
          <pc:sldMk cId="1451202657" sldId="288"/>
        </pc:sldMkLst>
        <pc:spChg chg="del mod">
          <ac:chgData name="Kathryn Clapham" userId="006da015-7078-4972-b71b-4fc7e5f73198" providerId="ADAL" clId="{703087B7-50F7-4DB2-AB3C-E78D04A22526}" dt="2025-03-20T11:10:03.029" v="1019" actId="21"/>
          <ac:spMkLst>
            <pc:docMk/>
            <pc:sldMk cId="1451202657" sldId="288"/>
            <ac:spMk id="3" creationId="{10DDAD59-F1C5-3E02-6D7E-8469B8930E1C}"/>
          </ac:spMkLst>
        </pc:spChg>
        <pc:spChg chg="mod">
          <ac:chgData name="Kathryn Clapham" userId="006da015-7078-4972-b71b-4fc7e5f73198" providerId="ADAL" clId="{703087B7-50F7-4DB2-AB3C-E78D04A22526}" dt="2025-03-20T11:11:36.096" v="1030" actId="255"/>
          <ac:spMkLst>
            <pc:docMk/>
            <pc:sldMk cId="1451202657" sldId="288"/>
            <ac:spMk id="15" creationId="{A415F430-2731-4303-E83B-364FA6A5F02C}"/>
          </ac:spMkLst>
        </pc:spChg>
        <pc:picChg chg="add del">
          <ac:chgData name="Kathryn Clapham" userId="006da015-7078-4972-b71b-4fc7e5f73198" providerId="ADAL" clId="{703087B7-50F7-4DB2-AB3C-E78D04A22526}" dt="2025-03-20T11:09:43.894" v="1014" actId="21"/>
          <ac:picMkLst>
            <pc:docMk/>
            <pc:sldMk cId="1451202657" sldId="288"/>
            <ac:picMk id="4" creationId="{E8384F8D-7D3C-4753-2175-FF1786020D42}"/>
          </ac:picMkLst>
        </pc:picChg>
        <pc:picChg chg="mod">
          <ac:chgData name="Kathryn Clapham" userId="006da015-7078-4972-b71b-4fc7e5f73198" providerId="ADAL" clId="{703087B7-50F7-4DB2-AB3C-E78D04A22526}" dt="2025-03-20T11:11:05.076" v="1025" actId="1076"/>
          <ac:picMkLst>
            <pc:docMk/>
            <pc:sldMk cId="1451202657" sldId="288"/>
            <ac:picMk id="9" creationId="{719D7788-78CF-A155-EAF9-F05C2D6CDDD6}"/>
          </ac:picMkLst>
        </pc:picChg>
        <pc:picChg chg="mod">
          <ac:chgData name="Kathryn Clapham" userId="006da015-7078-4972-b71b-4fc7e5f73198" providerId="ADAL" clId="{703087B7-50F7-4DB2-AB3C-E78D04A22526}" dt="2025-03-20T11:11:12.181" v="1027" actId="14100"/>
          <ac:picMkLst>
            <pc:docMk/>
            <pc:sldMk cId="1451202657" sldId="288"/>
            <ac:picMk id="10" creationId="{964B9A6E-CE52-9422-5C74-2136FE3A8C94}"/>
          </ac:picMkLst>
        </pc:picChg>
        <pc:picChg chg="add del mod">
          <ac:chgData name="Kathryn Clapham" userId="006da015-7078-4972-b71b-4fc7e5f73198" providerId="ADAL" clId="{703087B7-50F7-4DB2-AB3C-E78D04A22526}" dt="2025-03-20T11:38:34.520" v="1116" actId="21"/>
          <ac:picMkLst>
            <pc:docMk/>
            <pc:sldMk cId="1451202657" sldId="288"/>
            <ac:picMk id="11" creationId="{0525B75E-C6E2-D9E8-5D37-A2B01A6B4AD3}"/>
          </ac:picMkLst>
        </pc:picChg>
        <pc:picChg chg="add mod">
          <ac:chgData name="Kathryn Clapham" userId="006da015-7078-4972-b71b-4fc7e5f73198" providerId="ADAL" clId="{703087B7-50F7-4DB2-AB3C-E78D04A22526}" dt="2025-03-20T11:38:37.916" v="1117" actId="1076"/>
          <ac:picMkLst>
            <pc:docMk/>
            <pc:sldMk cId="1451202657" sldId="288"/>
            <ac:picMk id="13" creationId="{457767DC-DF72-BAC1-A2D8-668729A2D181}"/>
          </ac:picMkLst>
        </pc:picChg>
      </pc:sldChg>
      <pc:sldChg chg="del">
        <pc:chgData name="Kathryn Clapham" userId="006da015-7078-4972-b71b-4fc7e5f73198" providerId="ADAL" clId="{703087B7-50F7-4DB2-AB3C-E78D04A22526}" dt="2025-03-21T09:41:51.466" v="1506" actId="2696"/>
        <pc:sldMkLst>
          <pc:docMk/>
          <pc:sldMk cId="1099048537" sldId="289"/>
        </pc:sldMkLst>
      </pc:sldChg>
      <pc:sldChg chg="del">
        <pc:chgData name="Kathryn Clapham" userId="006da015-7078-4972-b71b-4fc7e5f73198" providerId="ADAL" clId="{703087B7-50F7-4DB2-AB3C-E78D04A22526}" dt="2025-03-18T10:27:34.636" v="563" actId="2696"/>
        <pc:sldMkLst>
          <pc:docMk/>
          <pc:sldMk cId="1665448420" sldId="290"/>
        </pc:sldMkLst>
      </pc:sldChg>
      <pc:sldChg chg="del">
        <pc:chgData name="Kathryn Clapham" userId="006da015-7078-4972-b71b-4fc7e5f73198" providerId="ADAL" clId="{703087B7-50F7-4DB2-AB3C-E78D04A22526}" dt="2025-03-18T10:27:38.098" v="564" actId="2696"/>
        <pc:sldMkLst>
          <pc:docMk/>
          <pc:sldMk cId="2173530333" sldId="291"/>
        </pc:sldMkLst>
      </pc:sldChg>
      <pc:sldChg chg="del">
        <pc:chgData name="Kathryn Clapham" userId="006da015-7078-4972-b71b-4fc7e5f73198" providerId="ADAL" clId="{703087B7-50F7-4DB2-AB3C-E78D04A22526}" dt="2025-03-20T15:14:47.714" v="1124" actId="2696"/>
        <pc:sldMkLst>
          <pc:docMk/>
          <pc:sldMk cId="45086392" sldId="292"/>
        </pc:sldMkLst>
      </pc:sldChg>
      <pc:sldChg chg="del">
        <pc:chgData name="Kathryn Clapham" userId="006da015-7078-4972-b71b-4fc7e5f73198" providerId="ADAL" clId="{703087B7-50F7-4DB2-AB3C-E78D04A22526}" dt="2025-03-21T09:45:24.572" v="1508" actId="2696"/>
        <pc:sldMkLst>
          <pc:docMk/>
          <pc:sldMk cId="3738879681" sldId="293"/>
        </pc:sldMkLst>
      </pc:sldChg>
      <pc:sldChg chg="del">
        <pc:chgData name="Kathryn Clapham" userId="006da015-7078-4972-b71b-4fc7e5f73198" providerId="ADAL" clId="{703087B7-50F7-4DB2-AB3C-E78D04A22526}" dt="2025-03-20T15:21:22.033" v="1505" actId="2696"/>
        <pc:sldMkLst>
          <pc:docMk/>
          <pc:sldMk cId="214583822" sldId="294"/>
        </pc:sldMkLst>
      </pc:sldChg>
      <pc:sldChg chg="modSp add mod">
        <pc:chgData name="Kathryn Clapham" userId="006da015-7078-4972-b71b-4fc7e5f73198" providerId="ADAL" clId="{703087B7-50F7-4DB2-AB3C-E78D04A22526}" dt="2025-03-20T15:17:09.934" v="1502" actId="732"/>
        <pc:sldMkLst>
          <pc:docMk/>
          <pc:sldMk cId="0" sldId="295"/>
        </pc:sldMkLst>
        <pc:picChg chg="mod modCrop">
          <ac:chgData name="Kathryn Clapham" userId="006da015-7078-4972-b71b-4fc7e5f73198" providerId="ADAL" clId="{703087B7-50F7-4DB2-AB3C-E78D04A22526}" dt="2025-03-20T15:17:09.934" v="1502" actId="732"/>
          <ac:picMkLst>
            <pc:docMk/>
            <pc:sldMk cId="0" sldId="295"/>
            <ac:picMk id="3" creationId="{81D95D7B-341D-1F73-D83A-E8D8796354EC}"/>
          </ac:picMkLst>
        </pc:picChg>
      </pc:sldChg>
      <pc:sldChg chg="addSp modSp add mod">
        <pc:chgData name="Kathryn Clapham" userId="006da015-7078-4972-b71b-4fc7e5f73198" providerId="ADAL" clId="{703087B7-50F7-4DB2-AB3C-E78D04A22526}" dt="2025-03-11T12:31:52.489" v="480" actId="1076"/>
        <pc:sldMkLst>
          <pc:docMk/>
          <pc:sldMk cId="0" sldId="296"/>
        </pc:sldMkLst>
        <pc:spChg chg="add mod">
          <ac:chgData name="Kathryn Clapham" userId="006da015-7078-4972-b71b-4fc7e5f73198" providerId="ADAL" clId="{703087B7-50F7-4DB2-AB3C-E78D04A22526}" dt="2025-03-11T12:31:52.489" v="480" actId="1076"/>
          <ac:spMkLst>
            <pc:docMk/>
            <pc:sldMk cId="0" sldId="296"/>
            <ac:spMk id="7" creationId="{02640BC3-FD6C-F06A-B7FC-0C4C9B859601}"/>
          </ac:spMkLst>
        </pc:spChg>
        <pc:picChg chg="mod">
          <ac:chgData name="Kathryn Clapham" userId="006da015-7078-4972-b71b-4fc7e5f73198" providerId="ADAL" clId="{703087B7-50F7-4DB2-AB3C-E78D04A22526}" dt="2025-03-11T12:31:48.791" v="479" actId="1076"/>
          <ac:picMkLst>
            <pc:docMk/>
            <pc:sldMk cId="0" sldId="296"/>
            <ac:picMk id="8" creationId="{E358DC68-3986-4C17-D06B-12E17C328ACC}"/>
          </ac:picMkLst>
        </pc:picChg>
        <pc:picChg chg="mod">
          <ac:chgData name="Kathryn Clapham" userId="006da015-7078-4972-b71b-4fc7e5f73198" providerId="ADAL" clId="{703087B7-50F7-4DB2-AB3C-E78D04A22526}" dt="2025-03-11T12:31:41.037" v="476" actId="1076"/>
          <ac:picMkLst>
            <pc:docMk/>
            <pc:sldMk cId="0" sldId="296"/>
            <ac:picMk id="12" creationId="{75AE6650-F62E-E4C2-C3A9-5850E6575BC8}"/>
          </ac:picMkLst>
        </pc:picChg>
        <pc:picChg chg="mod">
          <ac:chgData name="Kathryn Clapham" userId="006da015-7078-4972-b71b-4fc7e5f73198" providerId="ADAL" clId="{703087B7-50F7-4DB2-AB3C-E78D04A22526}" dt="2025-03-11T12:31:44.037" v="477" actId="1076"/>
          <ac:picMkLst>
            <pc:docMk/>
            <pc:sldMk cId="0" sldId="296"/>
            <ac:picMk id="16" creationId="{FA32939C-538C-5935-6E3F-4D75A2060446}"/>
          </ac:picMkLst>
        </pc:picChg>
      </pc:sldChg>
      <pc:sldChg chg="delSp modSp add del mod ord">
        <pc:chgData name="Kathryn Clapham" userId="006da015-7078-4972-b71b-4fc7e5f73198" providerId="ADAL" clId="{703087B7-50F7-4DB2-AB3C-E78D04A22526}" dt="2025-03-21T09:42:02.558" v="1507" actId="2696"/>
        <pc:sldMkLst>
          <pc:docMk/>
          <pc:sldMk cId="3645652252" sldId="297"/>
        </pc:sldMkLst>
      </pc:sldChg>
      <pc:sldChg chg="delSp modSp add del mod">
        <pc:chgData name="Kathryn Clapham" userId="006da015-7078-4972-b71b-4fc7e5f73198" providerId="ADAL" clId="{703087B7-50F7-4DB2-AB3C-E78D04A22526}" dt="2025-03-20T15:12:12.142" v="1123" actId="2696"/>
        <pc:sldMkLst>
          <pc:docMk/>
          <pc:sldMk cId="3991686835" sldId="298"/>
        </pc:sldMkLst>
      </pc:sldChg>
      <pc:sldChg chg="add del">
        <pc:chgData name="Kathryn Clapham" userId="006da015-7078-4972-b71b-4fc7e5f73198" providerId="ADAL" clId="{703087B7-50F7-4DB2-AB3C-E78D04A22526}" dt="2025-03-18T09:43:32.131" v="526"/>
        <pc:sldMkLst>
          <pc:docMk/>
          <pc:sldMk cId="0" sldId="299"/>
        </pc:sldMkLst>
      </pc:sldChg>
      <pc:sldChg chg="addSp delSp modSp add del mod modAnim">
        <pc:chgData name="Kathryn Clapham" userId="006da015-7078-4972-b71b-4fc7e5f73198" providerId="ADAL" clId="{703087B7-50F7-4DB2-AB3C-E78D04A22526}" dt="2025-03-19T14:07:12.367" v="997" actId="2696"/>
        <pc:sldMkLst>
          <pc:docMk/>
          <pc:sldMk cId="2317941306" sldId="299"/>
        </pc:sldMkLst>
      </pc:sldChg>
      <pc:sldChg chg="addSp delSp modSp add del mod">
        <pc:chgData name="Kathryn Clapham" userId="006da015-7078-4972-b71b-4fc7e5f73198" providerId="ADAL" clId="{703087B7-50F7-4DB2-AB3C-E78D04A22526}" dt="2025-03-21T09:41:51.466" v="1506" actId="2696"/>
        <pc:sldMkLst>
          <pc:docMk/>
          <pc:sldMk cId="891739451" sldId="300"/>
        </pc:sldMkLst>
      </pc:sldChg>
      <pc:sldChg chg="modSp add mod modNotesTx">
        <pc:chgData name="Kathryn Clapham" userId="006da015-7078-4972-b71b-4fc7e5f73198" providerId="ADAL" clId="{703087B7-50F7-4DB2-AB3C-E78D04A22526}" dt="2025-03-19T11:11:36.180" v="994" actId="255"/>
        <pc:sldMkLst>
          <pc:docMk/>
          <pc:sldMk cId="1255960473" sldId="301"/>
        </pc:sldMkLst>
        <pc:spChg chg="mod">
          <ac:chgData name="Kathryn Clapham" userId="006da015-7078-4972-b71b-4fc7e5f73198" providerId="ADAL" clId="{703087B7-50F7-4DB2-AB3C-E78D04A22526}" dt="2025-03-19T11:11:36.180" v="994" actId="255"/>
          <ac:spMkLst>
            <pc:docMk/>
            <pc:sldMk cId="1255960473" sldId="301"/>
            <ac:spMk id="3" creationId="{58F9D2C1-6F9C-8B4D-3938-B7007F817A81}"/>
          </ac:spMkLst>
        </pc:spChg>
      </pc:sldChg>
      <pc:sldChg chg="modSp add del mod">
        <pc:chgData name="Kathryn Clapham" userId="006da015-7078-4972-b71b-4fc7e5f73198" providerId="ADAL" clId="{703087B7-50F7-4DB2-AB3C-E78D04A22526}" dt="2025-03-19T11:08:17.064" v="880" actId="2696"/>
        <pc:sldMkLst>
          <pc:docMk/>
          <pc:sldMk cId="274695570" sldId="302"/>
        </pc:sldMkLst>
      </pc:sldChg>
      <pc:sldChg chg="modSp add del mod">
        <pc:chgData name="Kathryn Clapham" userId="006da015-7078-4972-b71b-4fc7e5f73198" providerId="ADAL" clId="{703087B7-50F7-4DB2-AB3C-E78D04A22526}" dt="2025-03-19T11:10:38.889" v="917" actId="2696"/>
        <pc:sldMkLst>
          <pc:docMk/>
          <pc:sldMk cId="1595496720" sldId="303"/>
        </pc:sldMkLst>
      </pc:sldChg>
      <pc:sldChg chg="add del">
        <pc:chgData name="Kathryn Clapham" userId="006da015-7078-4972-b71b-4fc7e5f73198" providerId="ADAL" clId="{703087B7-50F7-4DB2-AB3C-E78D04A22526}" dt="2025-03-18T11:52:36.681" v="684" actId="2696"/>
        <pc:sldMkLst>
          <pc:docMk/>
          <pc:sldMk cId="3711697167" sldId="304"/>
        </pc:sldMkLst>
      </pc:sldChg>
      <pc:sldChg chg="addSp delSp modSp add del mod delAnim modAnim">
        <pc:chgData name="Kathryn Clapham" userId="006da015-7078-4972-b71b-4fc7e5f73198" providerId="ADAL" clId="{703087B7-50F7-4DB2-AB3C-E78D04A22526}" dt="2025-03-21T09:41:51.466" v="1506" actId="2696"/>
        <pc:sldMkLst>
          <pc:docMk/>
          <pc:sldMk cId="424618624" sldId="305"/>
        </pc:sldMkLst>
      </pc:sldChg>
      <pc:sldChg chg="addSp delSp modSp add del mod ord">
        <pc:chgData name="Kathryn Clapham" userId="006da015-7078-4972-b71b-4fc7e5f73198" providerId="ADAL" clId="{703087B7-50F7-4DB2-AB3C-E78D04A22526}" dt="2025-03-21T09:41:51.466" v="1506" actId="2696"/>
        <pc:sldMkLst>
          <pc:docMk/>
          <pc:sldMk cId="2629813044" sldId="306"/>
        </pc:sldMkLst>
      </pc:sldChg>
      <pc:sldChg chg="add del">
        <pc:chgData name="Kathryn Clapham" userId="006da015-7078-4972-b71b-4fc7e5f73198" providerId="ADAL" clId="{703087B7-50F7-4DB2-AB3C-E78D04A22526}" dt="2025-03-20T11:11:53.500" v="1032" actId="2890"/>
        <pc:sldMkLst>
          <pc:docMk/>
          <pc:sldMk cId="2742213216" sldId="307"/>
        </pc:sldMkLst>
      </pc:sldChg>
      <pc:sldChg chg="modSp add del mod ord">
        <pc:chgData name="Kathryn Clapham" userId="006da015-7078-4972-b71b-4fc7e5f73198" providerId="ADAL" clId="{703087B7-50F7-4DB2-AB3C-E78D04A22526}" dt="2025-03-20T14:51:20.955" v="1118" actId="2696"/>
        <pc:sldMkLst>
          <pc:docMk/>
          <pc:sldMk cId="3608982760" sldId="307"/>
        </pc:sldMkLst>
        <pc:spChg chg="mod">
          <ac:chgData name="Kathryn Clapham" userId="006da015-7078-4972-b71b-4fc7e5f73198" providerId="ADAL" clId="{703087B7-50F7-4DB2-AB3C-E78D04A22526}" dt="2025-03-20T11:32:50.914" v="1086" actId="20577"/>
          <ac:spMkLst>
            <pc:docMk/>
            <pc:sldMk cId="3608982760" sldId="307"/>
            <ac:spMk id="3" creationId="{92628F13-9705-1AED-E93C-85BE28632D30}"/>
          </ac:spMkLst>
        </pc:spChg>
        <pc:spChg chg="mod">
          <ac:chgData name="Kathryn Clapham" userId="006da015-7078-4972-b71b-4fc7e5f73198" providerId="ADAL" clId="{703087B7-50F7-4DB2-AB3C-E78D04A22526}" dt="2025-03-20T11:33:00.014" v="1097" actId="20577"/>
          <ac:spMkLst>
            <pc:docMk/>
            <pc:sldMk cId="3608982760" sldId="307"/>
            <ac:spMk id="8" creationId="{0E042FA8-B5F4-D36C-0006-12DE44F74669}"/>
          </ac:spMkLst>
        </pc:spChg>
      </pc:sldChg>
      <pc:sldChg chg="delSp add del mod delAnim">
        <pc:chgData name="Kathryn Clapham" userId="006da015-7078-4972-b71b-4fc7e5f73198" providerId="ADAL" clId="{703087B7-50F7-4DB2-AB3C-E78D04A22526}" dt="2025-03-19T14:07:12.367" v="997" actId="2696"/>
        <pc:sldMkLst>
          <pc:docMk/>
          <pc:sldMk cId="3757334472" sldId="307"/>
        </pc:sldMkLst>
      </pc:sldChg>
      <pc:sldMasterChg chg="delSldLayout">
        <pc:chgData name="Kathryn Clapham" userId="006da015-7078-4972-b71b-4fc7e5f73198" providerId="ADAL" clId="{703087B7-50F7-4DB2-AB3C-E78D04A22526}" dt="2025-03-21T09:41:51.466" v="1506" actId="2696"/>
        <pc:sldMasterMkLst>
          <pc:docMk/>
          <pc:sldMasterMk cId="0" sldId="2147483648"/>
        </pc:sldMasterMkLst>
        <pc:sldLayoutChg chg="del">
          <pc:chgData name="Kathryn Clapham" userId="006da015-7078-4972-b71b-4fc7e5f73198" providerId="ADAL" clId="{703087B7-50F7-4DB2-AB3C-E78D04A22526}" dt="2025-03-21T09:41:51.466" v="1506" actId="2696"/>
          <pc:sldLayoutMkLst>
            <pc:docMk/>
            <pc:sldMasterMk cId="0" sldId="2147483648"/>
            <pc:sldLayoutMk cId="3483980876" sldId="2147483660"/>
          </pc:sldLayoutMkLst>
        </pc:sldLayoutChg>
      </pc:sldMasterChg>
    </pc:docChg>
  </pc:docChgLst>
  <pc:docChgLst>
    <pc:chgData name="Kathryn Clapham" userId="006da015-7078-4972-b71b-4fc7e5f73198" providerId="ADAL" clId="{67685962-36BA-4DC7-8D35-43017034A4DF}"/>
    <pc:docChg chg="undo redo custSel addSld delSld modSld sldOrd">
      <pc:chgData name="Kathryn Clapham" userId="006da015-7078-4972-b71b-4fc7e5f73198" providerId="ADAL" clId="{67685962-36BA-4DC7-8D35-43017034A4DF}" dt="2025-03-10T14:54:59.087" v="3922" actId="1076"/>
      <pc:docMkLst>
        <pc:docMk/>
      </pc:docMkLst>
      <pc:sldChg chg="addSp delSp modSp mod">
        <pc:chgData name="Kathryn Clapham" userId="006da015-7078-4972-b71b-4fc7e5f73198" providerId="ADAL" clId="{67685962-36BA-4DC7-8D35-43017034A4DF}" dt="2025-03-10T14:43:19.308" v="2927" actId="732"/>
        <pc:sldMkLst>
          <pc:docMk/>
          <pc:sldMk cId="0" sldId="256"/>
        </pc:sldMkLst>
        <pc:spChg chg="mod">
          <ac:chgData name="Kathryn Clapham" userId="006da015-7078-4972-b71b-4fc7e5f73198" providerId="ADAL" clId="{67685962-36BA-4DC7-8D35-43017034A4DF}" dt="2025-03-10T11:49:41.908" v="370" actId="1076"/>
          <ac:spMkLst>
            <pc:docMk/>
            <pc:sldMk cId="0" sldId="256"/>
            <ac:spMk id="3" creationId="{00000000-0000-0000-0000-000000000000}"/>
          </ac:spMkLst>
        </pc:spChg>
        <pc:picChg chg="mod modCrop">
          <ac:chgData name="Kathryn Clapham" userId="006da015-7078-4972-b71b-4fc7e5f73198" providerId="ADAL" clId="{67685962-36BA-4DC7-8D35-43017034A4DF}" dt="2025-03-10T14:43:19.308" v="2927" actId="732"/>
          <ac:picMkLst>
            <pc:docMk/>
            <pc:sldMk cId="0" sldId="256"/>
            <ac:picMk id="2" creationId="{6F563B1C-96A1-D1FA-8B40-8628149C7477}"/>
          </ac:picMkLst>
        </pc:picChg>
        <pc:picChg chg="add mod">
          <ac:chgData name="Kathryn Clapham" userId="006da015-7078-4972-b71b-4fc7e5f73198" providerId="ADAL" clId="{67685962-36BA-4DC7-8D35-43017034A4DF}" dt="2025-03-10T14:41:00.477" v="2789" actId="14826"/>
          <ac:picMkLst>
            <pc:docMk/>
            <pc:sldMk cId="0" sldId="256"/>
            <ac:picMk id="11" creationId="{B5B522F2-DF34-71C0-D7B4-8E307C5C493D}"/>
          </ac:picMkLst>
        </pc:picChg>
      </pc:sldChg>
      <pc:sldChg chg="addSp delSp modSp mod">
        <pc:chgData name="Kathryn Clapham" userId="006da015-7078-4972-b71b-4fc7e5f73198" providerId="ADAL" clId="{67685962-36BA-4DC7-8D35-43017034A4DF}" dt="2025-03-10T14:45:27.166" v="3457" actId="732"/>
        <pc:sldMkLst>
          <pc:docMk/>
          <pc:sldMk cId="0" sldId="263"/>
        </pc:sldMkLst>
      </pc:sldChg>
      <pc:sldChg chg="del">
        <pc:chgData name="Kathryn Clapham" userId="006da015-7078-4972-b71b-4fc7e5f73198" providerId="ADAL" clId="{67685962-36BA-4DC7-8D35-43017034A4DF}" dt="2025-03-10T13:26:43.858" v="2518" actId="2696"/>
        <pc:sldMkLst>
          <pc:docMk/>
          <pc:sldMk cId="745696110" sldId="277"/>
        </pc:sldMkLst>
      </pc:sldChg>
      <pc:sldChg chg="del">
        <pc:chgData name="Kathryn Clapham" userId="006da015-7078-4972-b71b-4fc7e5f73198" providerId="ADAL" clId="{67685962-36BA-4DC7-8D35-43017034A4DF}" dt="2025-03-10T13:26:55.991" v="2520" actId="2696"/>
        <pc:sldMkLst>
          <pc:docMk/>
          <pc:sldMk cId="1435343391" sldId="278"/>
        </pc:sldMkLst>
      </pc:sldChg>
      <pc:sldChg chg="del">
        <pc:chgData name="Kathryn Clapham" userId="006da015-7078-4972-b71b-4fc7e5f73198" providerId="ADAL" clId="{67685962-36BA-4DC7-8D35-43017034A4DF}" dt="2025-03-10T13:26:40.812" v="2517" actId="2696"/>
        <pc:sldMkLst>
          <pc:docMk/>
          <pc:sldMk cId="1863889952" sldId="279"/>
        </pc:sldMkLst>
      </pc:sldChg>
      <pc:sldChg chg="del">
        <pc:chgData name="Kathryn Clapham" userId="006da015-7078-4972-b71b-4fc7e5f73198" providerId="ADAL" clId="{67685962-36BA-4DC7-8D35-43017034A4DF}" dt="2025-03-10T13:26:35.286" v="2515" actId="2696"/>
        <pc:sldMkLst>
          <pc:docMk/>
          <pc:sldMk cId="4093005376" sldId="280"/>
        </pc:sldMkLst>
      </pc:sldChg>
      <pc:sldChg chg="del">
        <pc:chgData name="Kathryn Clapham" userId="006da015-7078-4972-b71b-4fc7e5f73198" providerId="ADAL" clId="{67685962-36BA-4DC7-8D35-43017034A4DF}" dt="2025-03-10T13:26:47.388" v="2519" actId="2696"/>
        <pc:sldMkLst>
          <pc:docMk/>
          <pc:sldMk cId="1770802814" sldId="281"/>
        </pc:sldMkLst>
      </pc:sldChg>
      <pc:sldChg chg="del">
        <pc:chgData name="Kathryn Clapham" userId="006da015-7078-4972-b71b-4fc7e5f73198" providerId="ADAL" clId="{67685962-36BA-4DC7-8D35-43017034A4DF}" dt="2025-03-10T13:26:37.873" v="2516" actId="2696"/>
        <pc:sldMkLst>
          <pc:docMk/>
          <pc:sldMk cId="3635190362" sldId="282"/>
        </pc:sldMkLst>
      </pc:sldChg>
      <pc:sldChg chg="delSp modSp mod">
        <pc:chgData name="Kathryn Clapham" userId="006da015-7078-4972-b71b-4fc7e5f73198" providerId="ADAL" clId="{67685962-36BA-4DC7-8D35-43017034A4DF}" dt="2025-03-10T14:47:57.157" v="3911" actId="1076"/>
        <pc:sldMkLst>
          <pc:docMk/>
          <pc:sldMk cId="659265726" sldId="283"/>
        </pc:sldMkLst>
      </pc:sldChg>
      <pc:sldChg chg="delSp modSp add mod">
        <pc:chgData name="Kathryn Clapham" userId="006da015-7078-4972-b71b-4fc7e5f73198" providerId="ADAL" clId="{67685962-36BA-4DC7-8D35-43017034A4DF}" dt="2025-03-10T14:43:49.092" v="3002" actId="732"/>
        <pc:sldMkLst>
          <pc:docMk/>
          <pc:sldMk cId="3683887995" sldId="284"/>
        </pc:sldMkLst>
        <pc:spChg chg="mod">
          <ac:chgData name="Kathryn Clapham" userId="006da015-7078-4972-b71b-4fc7e5f73198" providerId="ADAL" clId="{67685962-36BA-4DC7-8D35-43017034A4DF}" dt="2025-03-10T12:08:17.407" v="562" actId="1076"/>
          <ac:spMkLst>
            <pc:docMk/>
            <pc:sldMk cId="3683887995" sldId="284"/>
            <ac:spMk id="3" creationId="{EBBC3B4D-C753-1B0E-CE70-37D4424BF0A4}"/>
          </ac:spMkLst>
        </pc:spChg>
        <pc:picChg chg="mod modCrop">
          <ac:chgData name="Kathryn Clapham" userId="006da015-7078-4972-b71b-4fc7e5f73198" providerId="ADAL" clId="{67685962-36BA-4DC7-8D35-43017034A4DF}" dt="2025-03-10T14:43:49.092" v="3002" actId="732"/>
          <ac:picMkLst>
            <pc:docMk/>
            <pc:sldMk cId="3683887995" sldId="284"/>
            <ac:picMk id="2" creationId="{59814392-0C13-2C4E-7E82-DC97488ABB20}"/>
          </ac:picMkLst>
        </pc:picChg>
      </pc:sldChg>
      <pc:sldChg chg="modSp add mod">
        <pc:chgData name="Kathryn Clapham" userId="006da015-7078-4972-b71b-4fc7e5f73198" providerId="ADAL" clId="{67685962-36BA-4DC7-8D35-43017034A4DF}" dt="2025-03-10T14:44:03.997" v="3077" actId="732"/>
        <pc:sldMkLst>
          <pc:docMk/>
          <pc:sldMk cId="752306332" sldId="285"/>
        </pc:sldMkLst>
        <pc:spChg chg="mod">
          <ac:chgData name="Kathryn Clapham" userId="006da015-7078-4972-b71b-4fc7e5f73198" providerId="ADAL" clId="{67685962-36BA-4DC7-8D35-43017034A4DF}" dt="2025-03-10T12:10:41.056" v="734" actId="20577"/>
          <ac:spMkLst>
            <pc:docMk/>
            <pc:sldMk cId="752306332" sldId="285"/>
            <ac:spMk id="3" creationId="{450E7352-3BAB-40F4-DD7F-0D71CAF3EBA6}"/>
          </ac:spMkLst>
        </pc:spChg>
        <pc:picChg chg="mod modCrop">
          <ac:chgData name="Kathryn Clapham" userId="006da015-7078-4972-b71b-4fc7e5f73198" providerId="ADAL" clId="{67685962-36BA-4DC7-8D35-43017034A4DF}" dt="2025-03-10T14:44:03.997" v="3077" actId="732"/>
          <ac:picMkLst>
            <pc:docMk/>
            <pc:sldMk cId="752306332" sldId="285"/>
            <ac:picMk id="2" creationId="{49FE970A-5263-6432-61FD-7D92628037E7}"/>
          </ac:picMkLst>
        </pc:picChg>
        <pc:picChg chg="mod">
          <ac:chgData name="Kathryn Clapham" userId="006da015-7078-4972-b71b-4fc7e5f73198" providerId="ADAL" clId="{67685962-36BA-4DC7-8D35-43017034A4DF}" dt="2025-03-10T12:09:55.625" v="573" actId="14826"/>
          <ac:picMkLst>
            <pc:docMk/>
            <pc:sldMk cId="752306332" sldId="285"/>
            <ac:picMk id="4" creationId="{FEEE3041-D776-334E-46D7-C527A970B067}"/>
          </ac:picMkLst>
        </pc:picChg>
      </pc:sldChg>
      <pc:sldChg chg="modSp add mod">
        <pc:chgData name="Kathryn Clapham" userId="006da015-7078-4972-b71b-4fc7e5f73198" providerId="ADAL" clId="{67685962-36BA-4DC7-8D35-43017034A4DF}" dt="2025-03-10T14:44:35.348" v="3154" actId="732"/>
        <pc:sldMkLst>
          <pc:docMk/>
          <pc:sldMk cId="1304460111" sldId="286"/>
        </pc:sldMkLst>
      </pc:sldChg>
      <pc:sldChg chg="modSp add mod">
        <pc:chgData name="Kathryn Clapham" userId="006da015-7078-4972-b71b-4fc7e5f73198" providerId="ADAL" clId="{67685962-36BA-4DC7-8D35-43017034A4DF}" dt="2025-03-10T14:44:47.943" v="3229" actId="732"/>
        <pc:sldMkLst>
          <pc:docMk/>
          <pc:sldMk cId="3939395831" sldId="287"/>
        </pc:sldMkLst>
      </pc:sldChg>
      <pc:sldChg chg="addSp delSp modSp add mod">
        <pc:chgData name="Kathryn Clapham" userId="006da015-7078-4972-b71b-4fc7e5f73198" providerId="ADAL" clId="{67685962-36BA-4DC7-8D35-43017034A4DF}" dt="2025-03-10T14:54:59.087" v="3922" actId="1076"/>
        <pc:sldMkLst>
          <pc:docMk/>
          <pc:sldMk cId="1451202657" sldId="288"/>
        </pc:sldMkLst>
      </pc:sldChg>
      <pc:sldChg chg="modSp add mod ord">
        <pc:chgData name="Kathryn Clapham" userId="006da015-7078-4972-b71b-4fc7e5f73198" providerId="ADAL" clId="{67685962-36BA-4DC7-8D35-43017034A4DF}" dt="2025-03-10T14:45:14.961" v="3382" actId="732"/>
        <pc:sldMkLst>
          <pc:docMk/>
          <pc:sldMk cId="1099048537" sldId="289"/>
        </pc:sldMkLst>
      </pc:sldChg>
      <pc:sldChg chg="modSp add mod">
        <pc:chgData name="Kathryn Clapham" userId="006da015-7078-4972-b71b-4fc7e5f73198" providerId="ADAL" clId="{67685962-36BA-4DC7-8D35-43017034A4DF}" dt="2025-03-10T14:45:41.708" v="3532" actId="732"/>
        <pc:sldMkLst>
          <pc:docMk/>
          <pc:sldMk cId="1665448420" sldId="290"/>
        </pc:sldMkLst>
      </pc:sldChg>
      <pc:sldChg chg="modSp add mod">
        <pc:chgData name="Kathryn Clapham" userId="006da015-7078-4972-b71b-4fc7e5f73198" providerId="ADAL" clId="{67685962-36BA-4DC7-8D35-43017034A4DF}" dt="2025-03-10T14:45:59.199" v="3607" actId="732"/>
        <pc:sldMkLst>
          <pc:docMk/>
          <pc:sldMk cId="2173530333" sldId="291"/>
        </pc:sldMkLst>
      </pc:sldChg>
      <pc:sldChg chg="addSp modSp add mod ord">
        <pc:chgData name="Kathryn Clapham" userId="006da015-7078-4972-b71b-4fc7e5f73198" providerId="ADAL" clId="{67685962-36BA-4DC7-8D35-43017034A4DF}" dt="2025-03-10T14:46:11.087" v="3682" actId="732"/>
        <pc:sldMkLst>
          <pc:docMk/>
          <pc:sldMk cId="45086392" sldId="292"/>
        </pc:sldMkLst>
      </pc:sldChg>
      <pc:sldChg chg="modSp add mod ord">
        <pc:chgData name="Kathryn Clapham" userId="006da015-7078-4972-b71b-4fc7e5f73198" providerId="ADAL" clId="{67685962-36BA-4DC7-8D35-43017034A4DF}" dt="2025-03-10T14:46:24.131" v="3757" actId="732"/>
        <pc:sldMkLst>
          <pc:docMk/>
          <pc:sldMk cId="3738879681" sldId="293"/>
        </pc:sldMkLst>
      </pc:sldChg>
      <pc:sldChg chg="modSp add mod">
        <pc:chgData name="Kathryn Clapham" userId="006da015-7078-4972-b71b-4fc7e5f73198" providerId="ADAL" clId="{67685962-36BA-4DC7-8D35-43017034A4DF}" dt="2025-03-10T14:46:34.896" v="3832" actId="732"/>
        <pc:sldMkLst>
          <pc:docMk/>
          <pc:sldMk cId="214583822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511B6-883D-418E-B2D3-7BC4E3681FDB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68E3-3739-439F-AE81-251B0F4DD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31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Range of knowledge / interests covering health &amp; social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68E3-3739-439F-AE81-251B0F4DDB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5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68E3-3739-439F-AE81-251B0F4DDB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432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ADHD</a:t>
            </a: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 - National recognition, ongoing priority for change – Peer Support Group Launch.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Drugs &amp; Alcohol </a:t>
            </a: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- The Healthwatch Report  is in use for the ongoing Health Needs Assessment, Service Review and Service Model Development.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r>
              <a:rPr lang="en-US" sz="3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Details of things implemented or planned following the report include: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CGL have implemented a freephone telephone number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We have plans in place to expand out-of-hours support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Bridges will be co-locating a day a week with CGL very soon, and attending CGL’s full team meeting this week to promote what support they can offer to families and carers – so joint working has and will continue to improve.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A dedicated marketing and comms lead is helping to raise awareness of the service and share key messages, information, and resources around harm reduction etc.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CGL have </a:t>
            </a:r>
            <a:r>
              <a:rPr lang="en-US" sz="1200" dirty="0" err="1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organised</a:t>
            </a: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 an Open Day event on Tues 8th April which will be open to partners, families/carers and service users – to let them have a tour of the building/service, learn about what is offered, and take part in some taster sessions.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Migrant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Development of Health and Care Ambassador Programme- bringing health and care services to communities using a planned approach to tackle specific emerging issues based on real time intelligence. </a:t>
            </a:r>
            <a:endParaRPr lang="en-US" sz="18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To date this includes:</a:t>
            </a:r>
          </a:p>
          <a:p>
            <a:endParaRPr lang="en-US" sz="1200" b="1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r>
              <a:rPr lang="en-US" sz="1200" b="1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Women’s Health</a:t>
            </a: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 - Menopause Café, working in collaboration with HASH to take it to the migrant community, along with screening services. Access to Primary Care – including Blood Pressure checks, screening, sexual health and other wellbeing services. </a:t>
            </a:r>
            <a:endParaRPr lang="en-US" sz="1200" b="1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Young People </a:t>
            </a:r>
            <a:r>
              <a:rPr lang="en-US" sz="12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– event to support raising awareness and providing volunteer opportunities for young people – Next event planned to support the role out of additional training for professionals re drug &amp; alcohol, awareness raising and relationship building. Healthwatch Stockton-on-Tees currently sitting on the Young Peoples Forum to support with ongoing development.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68E3-3739-439F-AE81-251B0F4DDB2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8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55045" y="1496952"/>
            <a:ext cx="13198642" cy="561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55"/>
              </a:lnSpc>
            </a:pPr>
            <a:r>
              <a:rPr lang="en-US" sz="6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Annual Event 2024/25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Natasha Douglas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Healthwatch Stockton-on-Tees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</a:t>
            </a:r>
          </a:p>
        </p:txBody>
      </p:sp>
      <p:sp>
        <p:nvSpPr>
          <p:cNvPr id="5" name="Freeform 5"/>
          <p:cNvSpPr/>
          <p:nvPr/>
        </p:nvSpPr>
        <p:spPr>
          <a:xfrm>
            <a:off x="13872294" y="524155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" descr="P1031 HWE Brand project - PPT template - Footer.png">
            <a:extLst>
              <a:ext uri="{FF2B5EF4-FFF2-40B4-BE49-F238E27FC236}">
                <a16:creationId xmlns:a16="http://schemas.microsoft.com/office/drawing/2014/main" id="{6F563B1C-96A1-D1FA-8B40-8628149C74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-21436" r="21561"/>
          <a:stretch/>
        </p:blipFill>
        <p:spPr>
          <a:xfrm>
            <a:off x="5760000" y="9020582"/>
            <a:ext cx="12546196" cy="126641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041E82-F5B7-2303-8265-6BE4400E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 dirty="0">
                <a:solidFill>
                  <a:schemeClr val="bg1"/>
                </a:solidFill>
              </a:rPr>
              <a:t>March 2025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BD3C5B6-872C-D2D5-0665-7202DFE1C6F0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522F2-DF34-71C0-D7B4-8E307C5C4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2225491"/>
            <a:ext cx="5651415" cy="66944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9EE9E-8578-6F97-58AD-C76465C9B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8F9D2C1-6F9C-8B4D-3938-B7007F817A81}"/>
              </a:ext>
            </a:extLst>
          </p:cNvPr>
          <p:cNvSpPr txBox="1"/>
          <p:nvPr/>
        </p:nvSpPr>
        <p:spPr>
          <a:xfrm>
            <a:off x="1066800" y="1301248"/>
            <a:ext cx="15544800" cy="7294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Outcomes</a:t>
            </a:r>
          </a:p>
          <a:p>
            <a:endParaRPr lang="en-US" sz="44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ADHD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Drug &amp; Alcohol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Migrant Health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Women’s Health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Young People </a:t>
            </a:r>
          </a:p>
          <a:p>
            <a:endParaRPr lang="en-US" sz="44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endParaRPr lang="en-US" sz="3200" dirty="0">
              <a:solidFill>
                <a:srgbClr val="FFFFFF"/>
              </a:solidFill>
              <a:latin typeface="Poppins" panose="00000500000000000000" pitchFamily="2" charset="0"/>
              <a:ea typeface="Poppins Bold"/>
              <a:cs typeface="Poppins" panose="00000500000000000000" pitchFamily="2" charset="0"/>
              <a:sym typeface="Poppins Bold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70C837A-FCA4-78A2-3DD4-D9217E7CE2D6}"/>
              </a:ext>
            </a:extLst>
          </p:cNvPr>
          <p:cNvSpPr/>
          <p:nvPr/>
        </p:nvSpPr>
        <p:spPr>
          <a:xfrm>
            <a:off x="13872294" y="524155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" descr="P1031 HWE Brand project - PPT template - Footer.png">
            <a:extLst>
              <a:ext uri="{FF2B5EF4-FFF2-40B4-BE49-F238E27FC236}">
                <a16:creationId xmlns:a16="http://schemas.microsoft.com/office/drawing/2014/main" id="{9F97A1C7-E021-6F9E-2851-3A6407C60F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-21511" r="21511"/>
          <a:stretch/>
        </p:blipFill>
        <p:spPr>
          <a:xfrm>
            <a:off x="5760000" y="9020582"/>
            <a:ext cx="12546196" cy="126641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FF2693-9C4F-B0E1-A946-24D8E9B5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 dirty="0">
                <a:solidFill>
                  <a:schemeClr val="bg1"/>
                </a:solidFill>
              </a:rPr>
              <a:t>March 2025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285431C-B5AF-162D-719B-DAFA321DA9F4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60473"/>
      </p:ext>
    </p:extLst>
  </p:cSld>
  <p:clrMapOvr>
    <a:masterClrMapping/>
  </p:clrMapOvr>
  <p:transition spd="slow" advClick="0" advTm="7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56DB1-1E54-A56A-16D7-209EBDEB8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56B1201-8117-8F68-068C-EAE62F3B58E6}"/>
              </a:ext>
            </a:extLst>
          </p:cNvPr>
          <p:cNvSpPr txBox="1"/>
          <p:nvPr/>
        </p:nvSpPr>
        <p:spPr>
          <a:xfrm>
            <a:off x="1028700" y="1559362"/>
            <a:ext cx="126873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Priority Areas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7D16FEB-1EAA-8A30-B837-2016EAF0A397}"/>
              </a:ext>
            </a:extLst>
          </p:cNvPr>
          <p:cNvSpPr txBox="1"/>
          <p:nvPr/>
        </p:nvSpPr>
        <p:spPr>
          <a:xfrm>
            <a:off x="1219200" y="2705100"/>
            <a:ext cx="15288173" cy="602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Continued review of governance and data collection, including Social Value, to ensure robust reporting practices that align to People First outcomes and objectives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Developing new working practices with People First Advocacy – to strengthen voices and influence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Development of volunteer and engagement strategy, harnessing best practice and learning with colleagues from People First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Health &amp; Care Ambassador Event focused on Young People 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7EE7FCB-7EDF-7389-A0B7-F78F3B042A1F}"/>
              </a:ext>
            </a:extLst>
          </p:cNvPr>
          <p:cNvSpPr/>
          <p:nvPr/>
        </p:nvSpPr>
        <p:spPr>
          <a:xfrm>
            <a:off x="13716000" y="725330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E39B15-FB2E-72D4-6B43-B26176B4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  <p:pic>
        <p:nvPicPr>
          <p:cNvPr id="6" name="Picture 5" descr="P1031 HWE Brand project - PPT template - Footer.png">
            <a:extLst>
              <a:ext uri="{FF2B5EF4-FFF2-40B4-BE49-F238E27FC236}">
                <a16:creationId xmlns:a16="http://schemas.microsoft.com/office/drawing/2014/main" id="{1F56EAED-104C-9381-0660-367DCAC60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" r="21666"/>
          <a:stretch/>
        </p:blipFill>
        <p:spPr>
          <a:xfrm>
            <a:off x="8458200" y="9020582"/>
            <a:ext cx="9828000" cy="1266418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8544CBF7-7249-E35B-A4EF-28A654A80A36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005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>
            <a:extLst>
              <a:ext uri="{FF2B5EF4-FFF2-40B4-BE49-F238E27FC236}">
                <a16:creationId xmlns:a16="http://schemas.microsoft.com/office/drawing/2014/main" id="{B8014C43-6D6A-7A1A-AA7E-8428832C0DC7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868400" y="723900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4" descr="A person standing next to a table with a sign&#10;&#10;AI-generated content may be incorrect.">
            <a:extLst>
              <a:ext uri="{FF2B5EF4-FFF2-40B4-BE49-F238E27FC236}">
                <a16:creationId xmlns:a16="http://schemas.microsoft.com/office/drawing/2014/main" id="{8B66C1F5-E40A-862F-2AC5-F84D35D7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3" y="227215"/>
            <a:ext cx="2569613" cy="3154680"/>
          </a:xfrm>
          <a:prstGeom prst="rect">
            <a:avLst/>
          </a:prstGeom>
        </p:spPr>
      </p:pic>
      <p:pic>
        <p:nvPicPr>
          <p:cNvPr id="8" name="Picture 7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E358DC68-3986-4C17-D06B-12E17C328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92" y="779284"/>
            <a:ext cx="3468624" cy="2478024"/>
          </a:xfrm>
          <a:prstGeom prst="rect">
            <a:avLst/>
          </a:prstGeom>
        </p:spPr>
      </p:pic>
      <p:pic>
        <p:nvPicPr>
          <p:cNvPr id="10" name="Picture 9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1346FD57-4E49-9400-4743-C251B5622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61866"/>
            <a:ext cx="5837932" cy="3175516"/>
          </a:xfrm>
          <a:prstGeom prst="rect">
            <a:avLst/>
          </a:prstGeom>
        </p:spPr>
      </p:pic>
      <p:pic>
        <p:nvPicPr>
          <p:cNvPr id="12" name="Picture 11" descr="Two women standing in front of a sign&#10;&#10;AI-generated content may be incorrect.">
            <a:extLst>
              <a:ext uri="{FF2B5EF4-FFF2-40B4-BE49-F238E27FC236}">
                <a16:creationId xmlns:a16="http://schemas.microsoft.com/office/drawing/2014/main" id="{75AE6650-F62E-E4C2-C3A9-5850E6575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847" y="4291458"/>
            <a:ext cx="3113192" cy="2334894"/>
          </a:xfrm>
          <a:prstGeom prst="rect">
            <a:avLst/>
          </a:prstGeom>
        </p:spPr>
      </p:pic>
      <p:pic>
        <p:nvPicPr>
          <p:cNvPr id="14" name="Picture 13" descr="A person talking to a person outside&#10;&#10;AI-generated content may be incorrect.">
            <a:extLst>
              <a:ext uri="{FF2B5EF4-FFF2-40B4-BE49-F238E27FC236}">
                <a16:creationId xmlns:a16="http://schemas.microsoft.com/office/drawing/2014/main" id="{A2D5405B-7CA0-BC2B-7686-8AA0FA0A0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43" y="415290"/>
            <a:ext cx="4057650" cy="2705100"/>
          </a:xfrm>
          <a:prstGeom prst="rect">
            <a:avLst/>
          </a:prstGeom>
        </p:spPr>
      </p:pic>
      <p:pic>
        <p:nvPicPr>
          <p:cNvPr id="16" name="Picture 1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FA32939C-538C-5935-6E3F-4D75A20604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14" y="4372031"/>
            <a:ext cx="3098800" cy="2324100"/>
          </a:xfrm>
          <a:prstGeom prst="rect">
            <a:avLst/>
          </a:prstGeom>
        </p:spPr>
      </p:pic>
      <p:pic>
        <p:nvPicPr>
          <p:cNvPr id="18" name="Picture 17" descr="A person standing in a chair in front of a group of elderly people&#10;&#10;AI-generated content may be incorrect.">
            <a:extLst>
              <a:ext uri="{FF2B5EF4-FFF2-40B4-BE49-F238E27FC236}">
                <a16:creationId xmlns:a16="http://schemas.microsoft.com/office/drawing/2014/main" id="{904B51B1-7C70-93C4-6C6D-334D1F336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679" y="1931500"/>
            <a:ext cx="4206240" cy="3154680"/>
          </a:xfrm>
          <a:prstGeom prst="rect">
            <a:avLst/>
          </a:prstGeom>
        </p:spPr>
      </p:pic>
      <p:pic>
        <p:nvPicPr>
          <p:cNvPr id="20" name="Picture 19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168B469C-4DDE-F9A2-18B6-1C8FD2AC9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25" y="6858755"/>
            <a:ext cx="3560008" cy="2478024"/>
          </a:xfrm>
          <a:prstGeom prst="rect">
            <a:avLst/>
          </a:prstGeom>
        </p:spPr>
      </p:pic>
      <p:pic>
        <p:nvPicPr>
          <p:cNvPr id="22" name="Picture 21" descr="Two women standing in front of a screen&#10;&#10;AI-generated content may be incorrect.">
            <a:extLst>
              <a:ext uri="{FF2B5EF4-FFF2-40B4-BE49-F238E27FC236}">
                <a16:creationId xmlns:a16="http://schemas.microsoft.com/office/drawing/2014/main" id="{0AB1BF90-87E1-7073-A628-11B41AD8A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085077"/>
            <a:ext cx="3200400" cy="2400300"/>
          </a:xfrm>
          <a:prstGeom prst="rect">
            <a:avLst/>
          </a:prstGeom>
        </p:spPr>
      </p:pic>
      <p:pic>
        <p:nvPicPr>
          <p:cNvPr id="24" name="Picture 23" descr="A group of people at a table&#10;&#10;AI-generated content may be incorrect.">
            <a:extLst>
              <a:ext uri="{FF2B5EF4-FFF2-40B4-BE49-F238E27FC236}">
                <a16:creationId xmlns:a16="http://schemas.microsoft.com/office/drawing/2014/main" id="{1129228E-5078-4C19-4A19-906C867223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07" y="7144028"/>
            <a:ext cx="3859333" cy="2895600"/>
          </a:xfrm>
          <a:prstGeom prst="rect">
            <a:avLst/>
          </a:prstGeom>
        </p:spPr>
      </p:pic>
      <p:pic>
        <p:nvPicPr>
          <p:cNvPr id="26" name="Picture 25" descr="A person talking to a person at a fair&#10;&#10;AI-generated content may be incorrect.">
            <a:extLst>
              <a:ext uri="{FF2B5EF4-FFF2-40B4-BE49-F238E27FC236}">
                <a16:creationId xmlns:a16="http://schemas.microsoft.com/office/drawing/2014/main" id="{46A13182-6C45-2D1D-F756-33F91BBC2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279" y="6778160"/>
            <a:ext cx="4343401" cy="289560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D35C8D2-D19E-1A33-2DFB-F04365D5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2640BC3-FD6C-F06A-B7FC-0C4C9B859601}"/>
              </a:ext>
            </a:extLst>
          </p:cNvPr>
          <p:cNvSpPr txBox="1"/>
          <p:nvPr/>
        </p:nvSpPr>
        <p:spPr>
          <a:xfrm>
            <a:off x="6677687" y="2481898"/>
            <a:ext cx="4724401" cy="179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355"/>
              </a:lnSpc>
            </a:pPr>
            <a:r>
              <a:rPr lang="en-US" sz="6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AFC49-13F3-80A3-63EE-DC26B68CD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BBC3B4D-C753-1B0E-CE70-37D4424BF0A4}"/>
              </a:ext>
            </a:extLst>
          </p:cNvPr>
          <p:cNvSpPr txBox="1"/>
          <p:nvPr/>
        </p:nvSpPr>
        <p:spPr>
          <a:xfrm>
            <a:off x="1066800" y="1301248"/>
            <a:ext cx="13106400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 of the Day</a:t>
            </a:r>
          </a:p>
          <a:p>
            <a:endParaRPr lang="en-US" sz="40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Housekeeping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Aims of the day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Our Year 2024 – 2025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Hear from guest speakers: raising awareness and building strong networks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Support the development of the Healthwatch Stockton-on-Tees workplan 2025 - 2026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1921B8-D515-9F50-A9C8-5B524183D17C}"/>
              </a:ext>
            </a:extLst>
          </p:cNvPr>
          <p:cNvSpPr/>
          <p:nvPr/>
        </p:nvSpPr>
        <p:spPr>
          <a:xfrm>
            <a:off x="13872294" y="524155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" descr="P1031 HWE Brand project - PPT template - Footer.png">
            <a:extLst>
              <a:ext uri="{FF2B5EF4-FFF2-40B4-BE49-F238E27FC236}">
                <a16:creationId xmlns:a16="http://schemas.microsoft.com/office/drawing/2014/main" id="{59814392-0C13-2C4E-7E82-DC97488ABB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-21511" r="21511"/>
          <a:stretch/>
        </p:blipFill>
        <p:spPr>
          <a:xfrm>
            <a:off x="5760000" y="9020582"/>
            <a:ext cx="12546196" cy="126641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F4E3238-5404-B2A0-FE3E-CEACE7A3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 dirty="0">
                <a:solidFill>
                  <a:schemeClr val="bg1"/>
                </a:solidFill>
              </a:rPr>
              <a:t>March 2025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09AEF64-B9B3-2FD3-4DC6-ECC2F6256B1D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88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FE56-2F64-BD73-E431-1E8212264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EE3041-D776-334E-46D7-C527A970B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7978"/>
          <a:stretch/>
        </p:blipFill>
        <p:spPr>
          <a:xfrm>
            <a:off x="762000" y="2628900"/>
            <a:ext cx="2917394" cy="4037599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50E7352-3BAB-40F4-DD7F-0D71CAF3EBA6}"/>
              </a:ext>
            </a:extLst>
          </p:cNvPr>
          <p:cNvSpPr txBox="1"/>
          <p:nvPr/>
        </p:nvSpPr>
        <p:spPr>
          <a:xfrm>
            <a:off x="4800600" y="2701621"/>
            <a:ext cx="12496800" cy="2850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Peter Smith: Chair</a:t>
            </a:r>
          </a:p>
          <a:p>
            <a:r>
              <a:rPr lang="en-US" sz="4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Healthwatch Stockton-on-Tees</a:t>
            </a:r>
          </a:p>
          <a:p>
            <a:endParaRPr lang="en-US" sz="40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 of the Year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4C5DEBC-005C-2911-B122-625A50AD91D9}"/>
              </a:ext>
            </a:extLst>
          </p:cNvPr>
          <p:cNvSpPr/>
          <p:nvPr/>
        </p:nvSpPr>
        <p:spPr>
          <a:xfrm>
            <a:off x="13872294" y="524155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" descr="P1031 HWE Brand project - PPT template - Footer.png">
            <a:extLst>
              <a:ext uri="{FF2B5EF4-FFF2-40B4-BE49-F238E27FC236}">
                <a16:creationId xmlns:a16="http://schemas.microsoft.com/office/drawing/2014/main" id="{49FE970A-5263-6432-61FD-7D92628037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-21511" r="21511"/>
          <a:stretch/>
        </p:blipFill>
        <p:spPr>
          <a:xfrm>
            <a:off x="5760000" y="9020582"/>
            <a:ext cx="12546196" cy="126641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AC131C-CAAE-60AB-B3ED-4F10BE5C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 dirty="0">
                <a:solidFill>
                  <a:schemeClr val="bg1"/>
                </a:solidFill>
              </a:rPr>
              <a:t>March 2025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6EABA49-3499-858F-CB6C-0F302A9DE431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30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979359"/>
            <a:ext cx="867539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Mobilisation Phase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6800" y="2190061"/>
            <a:ext cx="15662763" cy="6375720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6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Transition into People First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6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offices secured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6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reporting styles &amp; cycles – Staffing restructure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6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Internal training and inductions nearing completion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6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Initial meetings and reassurance provided to commissioners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6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Healthwatch Stockton-on-Tees (HWS) Board meetings taking place on quarterly basis 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868400" y="649270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4" name="Picture 33" descr="A green and black logo&#10;&#10;AI-generated content may be incorrect.">
            <a:extLst>
              <a:ext uri="{FF2B5EF4-FFF2-40B4-BE49-F238E27FC236}">
                <a16:creationId xmlns:a16="http://schemas.microsoft.com/office/drawing/2014/main" id="{EEC6A9D1-86EC-314E-63B7-556614698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87" y="4758655"/>
            <a:ext cx="623612" cy="766234"/>
          </a:xfrm>
          <a:prstGeom prst="rect">
            <a:avLst/>
          </a:prstGeom>
        </p:spPr>
      </p:pic>
      <p:pic>
        <p:nvPicPr>
          <p:cNvPr id="35" name="Picture 34" descr="A green and black logo&#10;&#10;AI-generated content may be incorrect.">
            <a:extLst>
              <a:ext uri="{FF2B5EF4-FFF2-40B4-BE49-F238E27FC236}">
                <a16:creationId xmlns:a16="http://schemas.microsoft.com/office/drawing/2014/main" id="{3EEBA29F-8D38-16CF-80EC-97EA50018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119299" y="8103244"/>
            <a:ext cx="623612" cy="766234"/>
          </a:xfrm>
          <a:prstGeom prst="rect">
            <a:avLst/>
          </a:prstGeom>
        </p:spPr>
      </p:pic>
      <p:pic>
        <p:nvPicPr>
          <p:cNvPr id="3" name="Picture 2" descr="P1031 HWE Brand project - PPT template - Footer.png">
            <a:extLst>
              <a:ext uri="{FF2B5EF4-FFF2-40B4-BE49-F238E27FC236}">
                <a16:creationId xmlns:a16="http://schemas.microsoft.com/office/drawing/2014/main" id="{81D95D7B-341D-1F73-D83A-E8D8796354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" r="21666"/>
          <a:stretch/>
        </p:blipFill>
        <p:spPr>
          <a:xfrm>
            <a:off x="8458200" y="9020582"/>
            <a:ext cx="9828000" cy="126641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1D93C-926F-0AFA-FE8C-62E4EC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B4959ABA-0DA0-A056-5208-D958F1B2B743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group of women standing on stairs&#10;&#10;AI-generated content may be incorrect.">
            <a:extLst>
              <a:ext uri="{FF2B5EF4-FFF2-40B4-BE49-F238E27FC236}">
                <a16:creationId xmlns:a16="http://schemas.microsoft.com/office/drawing/2014/main" id="{898C31E8-8265-0176-4F7A-2763ABD9D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40" y="5073153"/>
            <a:ext cx="5169932" cy="3780000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C08A6-FECF-A7C3-4D12-A4266789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BE7E63A-A83A-5D9B-3877-5E5E89BBC24F}"/>
              </a:ext>
            </a:extLst>
          </p:cNvPr>
          <p:cNvSpPr txBox="1"/>
          <p:nvPr/>
        </p:nvSpPr>
        <p:spPr>
          <a:xfrm>
            <a:off x="914400" y="945985"/>
            <a:ext cx="126873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Healthwatch Stockton-on-Tees Model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4AC972D-3ED2-54ED-7611-D01AD3D2350D}"/>
              </a:ext>
            </a:extLst>
          </p:cNvPr>
          <p:cNvSpPr txBox="1"/>
          <p:nvPr/>
        </p:nvSpPr>
        <p:spPr>
          <a:xfrm>
            <a:off x="953721" y="2826070"/>
            <a:ext cx="9485679" cy="5419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Independent Board of Volunteers 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Responsibility and oversight of workplan priorities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Clear and transparent decision-making processes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Providing added value to the delivery of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  HWS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0C6D77A-EDFC-8BB4-9A9F-6899EABE8B6D}"/>
              </a:ext>
            </a:extLst>
          </p:cNvPr>
          <p:cNvSpPr/>
          <p:nvPr/>
        </p:nvSpPr>
        <p:spPr>
          <a:xfrm>
            <a:off x="13944600" y="538475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5" name="Picture 14" descr="A green and black logo&#10;&#10;AI-generated content may be incorrect.">
            <a:extLst>
              <a:ext uri="{FF2B5EF4-FFF2-40B4-BE49-F238E27FC236}">
                <a16:creationId xmlns:a16="http://schemas.microsoft.com/office/drawing/2014/main" id="{73C010C7-30D1-2C35-2115-A66CBB8CD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28" y="2999684"/>
            <a:ext cx="623612" cy="766234"/>
          </a:xfrm>
          <a:prstGeom prst="rect">
            <a:avLst/>
          </a:prstGeom>
        </p:spPr>
      </p:pic>
      <p:pic>
        <p:nvPicPr>
          <p:cNvPr id="16" name="Picture 15" descr="A green and black logo&#10;&#10;AI-generated content may be incorrect.">
            <a:extLst>
              <a:ext uri="{FF2B5EF4-FFF2-40B4-BE49-F238E27FC236}">
                <a16:creationId xmlns:a16="http://schemas.microsoft.com/office/drawing/2014/main" id="{3B9C1EC1-AF20-0592-795D-AFFD2D911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334279" y="8231722"/>
            <a:ext cx="623612" cy="766234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11C51E-1BB2-C96B-D8F0-35F97903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  <p:pic>
        <p:nvPicPr>
          <p:cNvPr id="7" name="Picture 6" descr="P1031 HWE Brand project - PPT template - Footer.png">
            <a:extLst>
              <a:ext uri="{FF2B5EF4-FFF2-40B4-BE49-F238E27FC236}">
                <a16:creationId xmlns:a16="http://schemas.microsoft.com/office/drawing/2014/main" id="{1CE417F7-CB98-811A-BF9B-D4BC67973E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" r="21666"/>
          <a:stretch/>
        </p:blipFill>
        <p:spPr>
          <a:xfrm>
            <a:off x="8458200" y="9020582"/>
            <a:ext cx="9828000" cy="1266418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5805E32-05BD-42DC-33F1-EA56382999ED}"/>
              </a:ext>
            </a:extLst>
          </p:cNvPr>
          <p:cNvSpPr/>
          <p:nvPr/>
        </p:nvSpPr>
        <p:spPr>
          <a:xfrm rot="15543693">
            <a:off x="13015508" y="2883155"/>
            <a:ext cx="13301570" cy="15160936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57DD0476-A710-EEF8-4F7A-FD4A92D44D6A}"/>
              </a:ext>
            </a:extLst>
          </p:cNvPr>
          <p:cNvSpPr/>
          <p:nvPr/>
        </p:nvSpPr>
        <p:spPr>
          <a:xfrm>
            <a:off x="10287000" y="3238500"/>
            <a:ext cx="7696200" cy="6079013"/>
          </a:xfrm>
          <a:custGeom>
            <a:avLst/>
            <a:gdLst/>
            <a:ahLst/>
            <a:cxnLst/>
            <a:rect l="l" t="t" r="r" b="b"/>
            <a:pathLst>
              <a:path w="14393427" h="13737979">
                <a:moveTo>
                  <a:pt x="7196714" y="10990"/>
                </a:moveTo>
                <a:cubicBezTo>
                  <a:pt x="4739280" y="0"/>
                  <a:pt x="2463801" y="1304719"/>
                  <a:pt x="1231900" y="3431106"/>
                </a:cubicBezTo>
                <a:cubicBezTo>
                  <a:pt x="0" y="5557493"/>
                  <a:pt x="0" y="8180487"/>
                  <a:pt x="1231900" y="10306874"/>
                </a:cubicBezTo>
                <a:cubicBezTo>
                  <a:pt x="2463801" y="12433261"/>
                  <a:pt x="4739280" y="13737980"/>
                  <a:pt x="7196714" y="13726990"/>
                </a:cubicBezTo>
                <a:cubicBezTo>
                  <a:pt x="9654147" y="13737980"/>
                  <a:pt x="11929626" y="12433261"/>
                  <a:pt x="13161527" y="10306874"/>
                </a:cubicBezTo>
                <a:cubicBezTo>
                  <a:pt x="14393427" y="8180487"/>
                  <a:pt x="14393427" y="5557493"/>
                  <a:pt x="13161527" y="3431106"/>
                </a:cubicBezTo>
                <a:cubicBezTo>
                  <a:pt x="11929626" y="1304719"/>
                  <a:pt x="9654147" y="0"/>
                  <a:pt x="7196714" y="10990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4925"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4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C04E6-9DE6-0609-CC17-BA33FFC4C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1366550-51AF-E1C2-B393-DE14BEE6C6D1}"/>
              </a:ext>
            </a:extLst>
          </p:cNvPr>
          <p:cNvSpPr txBox="1"/>
          <p:nvPr/>
        </p:nvSpPr>
        <p:spPr>
          <a:xfrm>
            <a:off x="990600" y="869748"/>
            <a:ext cx="126873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Healthwatch Stockton-on-Tees Model (</a:t>
            </a:r>
            <a:r>
              <a:rPr lang="en-US" sz="5400" b="1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</a:t>
            </a: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…)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1FE951F-45B4-56A3-F8CC-3502683AB3B4}"/>
              </a:ext>
            </a:extLst>
          </p:cNvPr>
          <p:cNvSpPr txBox="1"/>
          <p:nvPr/>
        </p:nvSpPr>
        <p:spPr>
          <a:xfrm>
            <a:off x="10363200" y="4196965"/>
            <a:ext cx="7500219" cy="3850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19 Volunteers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30 Health &amp; Care Ambassadors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Healthwatch Champions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 members of staff – 2 full-time &amp; 2 part-time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304BF09-12D1-1AE5-FD6F-36542630C834}"/>
              </a:ext>
            </a:extLst>
          </p:cNvPr>
          <p:cNvSpPr/>
          <p:nvPr/>
        </p:nvSpPr>
        <p:spPr>
          <a:xfrm>
            <a:off x="14113309" y="495300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4E74-CD25-0063-A64D-D6342105E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130" y="3610094"/>
            <a:ext cx="5684183" cy="4731807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9" name="Picture 8" descr="A green and black logo&#10;&#10;AI-generated content may be incorrect.">
            <a:extLst>
              <a:ext uri="{FF2B5EF4-FFF2-40B4-BE49-F238E27FC236}">
                <a16:creationId xmlns:a16="http://schemas.microsoft.com/office/drawing/2014/main" id="{F853FE6B-B4A8-1144-4170-B7329A87B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7375">
            <a:off x="8287911" y="7893581"/>
            <a:ext cx="623612" cy="766234"/>
          </a:xfrm>
          <a:prstGeom prst="rect">
            <a:avLst/>
          </a:prstGeom>
        </p:spPr>
      </p:pic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FF5BB191-F320-5FB8-C425-3A1C87863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27141"/>
            <a:ext cx="623612" cy="76623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A6F55-2502-E39F-0E7B-63F00D28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  <p:pic>
        <p:nvPicPr>
          <p:cNvPr id="7" name="Picture 6" descr="P1031 HWE Brand project - PPT template - Footer.png">
            <a:extLst>
              <a:ext uri="{FF2B5EF4-FFF2-40B4-BE49-F238E27FC236}">
                <a16:creationId xmlns:a16="http://schemas.microsoft.com/office/drawing/2014/main" id="{3F7A9A9A-30B1-1700-7A46-6F58CB3B4C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" r="21666"/>
          <a:stretch/>
        </p:blipFill>
        <p:spPr>
          <a:xfrm>
            <a:off x="8458200" y="9020582"/>
            <a:ext cx="9828000" cy="1266418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FBF3C542-444F-E286-C4A5-D4240CEE725D}"/>
              </a:ext>
            </a:extLst>
          </p:cNvPr>
          <p:cNvSpPr/>
          <p:nvPr/>
        </p:nvSpPr>
        <p:spPr>
          <a:xfrm rot="15543693">
            <a:off x="12886096" y="2672624"/>
            <a:ext cx="13673509" cy="15181314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0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407A8-F0D1-C27F-246A-DB3240601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DD9BFF0-63B1-7B3B-6A84-4E292057588F}"/>
              </a:ext>
            </a:extLst>
          </p:cNvPr>
          <p:cNvSpPr txBox="1"/>
          <p:nvPr/>
        </p:nvSpPr>
        <p:spPr>
          <a:xfrm>
            <a:off x="1028700" y="1559362"/>
            <a:ext cx="126873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Workplan 2024/25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F3FA4F0-0CC9-CA1F-2DF3-FA9760A8FD40}"/>
              </a:ext>
            </a:extLst>
          </p:cNvPr>
          <p:cNvSpPr txBox="1"/>
          <p:nvPr/>
        </p:nvSpPr>
        <p:spPr>
          <a:xfrm>
            <a:off x="1059180" y="2931202"/>
            <a:ext cx="16653363" cy="6204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Migrant Health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Young People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Health &amp; Care Ambassador Programme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NENC ICB Consultation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Women’s Health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Dentistry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NEAS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NHS 10 Year Strategy 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AECDA38-547D-0D80-01A5-970A875303F8}"/>
              </a:ext>
            </a:extLst>
          </p:cNvPr>
          <p:cNvSpPr/>
          <p:nvPr/>
        </p:nvSpPr>
        <p:spPr>
          <a:xfrm>
            <a:off x="13937025" y="687230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 descr="A green and black logo&#10;&#10;AI-generated content may be incorrect.">
            <a:extLst>
              <a:ext uri="{FF2B5EF4-FFF2-40B4-BE49-F238E27FC236}">
                <a16:creationId xmlns:a16="http://schemas.microsoft.com/office/drawing/2014/main" id="{CC84C156-097F-83B0-5100-C8B539ADD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8131">
            <a:off x="17400736" y="8124414"/>
            <a:ext cx="623612" cy="766234"/>
          </a:xfrm>
          <a:prstGeom prst="rect">
            <a:avLst/>
          </a:prstGeom>
        </p:spPr>
      </p:pic>
      <p:pic>
        <p:nvPicPr>
          <p:cNvPr id="12" name="Picture 11" descr="A green and black logo&#10;&#10;AI-generated content may be incorrect.">
            <a:extLst>
              <a:ext uri="{FF2B5EF4-FFF2-40B4-BE49-F238E27FC236}">
                <a16:creationId xmlns:a16="http://schemas.microsoft.com/office/drawing/2014/main" id="{EFADA68A-65D6-FC02-3D7B-F287C618F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109338"/>
            <a:ext cx="623612" cy="766234"/>
          </a:xfrm>
          <a:prstGeom prst="rect">
            <a:avLst/>
          </a:prstGeom>
        </p:spPr>
      </p:pic>
      <p:pic>
        <p:nvPicPr>
          <p:cNvPr id="3" name="Picture 2" descr="P1031 HWE Brand project - PPT template - Footer.png">
            <a:extLst>
              <a:ext uri="{FF2B5EF4-FFF2-40B4-BE49-F238E27FC236}">
                <a16:creationId xmlns:a16="http://schemas.microsoft.com/office/drawing/2014/main" id="{767443A9-F6E4-1CA0-0537-A13EAA63DB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" r="21666"/>
          <a:stretch/>
        </p:blipFill>
        <p:spPr>
          <a:xfrm>
            <a:off x="8458200" y="9020582"/>
            <a:ext cx="9828000" cy="1266418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BD5BBB5B-B7E8-D1CD-D615-AB476E866E9B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6FE4F68D-2A3B-6DBA-B6ED-D730E6DBA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14" y="2711620"/>
            <a:ext cx="6785915" cy="5434013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2633C-C7BB-CB70-0B86-2761AC49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74569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22409-842E-FBF0-C1C0-D7461AD4B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DC4EE76-32F8-3569-D882-285D1407BCF8}"/>
              </a:ext>
            </a:extLst>
          </p:cNvPr>
          <p:cNvSpPr txBox="1"/>
          <p:nvPr/>
        </p:nvSpPr>
        <p:spPr>
          <a:xfrm>
            <a:off x="1028700" y="1559362"/>
            <a:ext cx="126873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Highlights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B45C83A-EC22-0B9F-2C32-03B481888321}"/>
              </a:ext>
            </a:extLst>
          </p:cNvPr>
          <p:cNvSpPr txBox="1"/>
          <p:nvPr/>
        </p:nvSpPr>
        <p:spPr>
          <a:xfrm>
            <a:off x="9372600" y="2705100"/>
            <a:ext cx="7050338" cy="6372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Continued engagement during the transition period, including workplan item focus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Healthwatch England Conference – raising the voices of people accessing ADHD &amp; Autism services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Awareness video launch – Larissa Bennett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6156013-3B64-D8CB-ADAB-9D0CC7E33412}"/>
              </a:ext>
            </a:extLst>
          </p:cNvPr>
          <p:cNvSpPr/>
          <p:nvPr/>
        </p:nvSpPr>
        <p:spPr>
          <a:xfrm>
            <a:off x="13944600" y="495300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44D5F-DE73-4A89-98FD-E11EA5E60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062" y="3887195"/>
            <a:ext cx="6014145" cy="4008451"/>
          </a:xfrm>
          <a:prstGeom prst="rect">
            <a:avLst/>
          </a:prstGeom>
        </p:spPr>
      </p:pic>
      <p:pic>
        <p:nvPicPr>
          <p:cNvPr id="9" name="Picture 8" descr="A green and black logo&#10;&#10;AI-generated content may be incorrect.">
            <a:extLst>
              <a:ext uri="{FF2B5EF4-FFF2-40B4-BE49-F238E27FC236}">
                <a16:creationId xmlns:a16="http://schemas.microsoft.com/office/drawing/2014/main" id="{68CEA523-3FF2-F327-F0E4-48174F2F8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2292" y="8496300"/>
            <a:ext cx="623612" cy="766234"/>
          </a:xfrm>
          <a:prstGeom prst="rect">
            <a:avLst/>
          </a:prstGeom>
        </p:spPr>
      </p:pic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8A44B9BC-28A9-9ECB-93E5-8E7B9CB46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" y="3801569"/>
            <a:ext cx="623612" cy="766234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68488F-4B5F-024E-C5A1-2CBD9A72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  <p:pic>
        <p:nvPicPr>
          <p:cNvPr id="5" name="Picture 4" descr="P1031 HWE Brand project - PPT template - Footer.png">
            <a:extLst>
              <a:ext uri="{FF2B5EF4-FFF2-40B4-BE49-F238E27FC236}">
                <a16:creationId xmlns:a16="http://schemas.microsoft.com/office/drawing/2014/main" id="{0F9E71E3-AF64-9B4A-9EA3-9829FE884C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" r="21666"/>
          <a:stretch/>
        </p:blipFill>
        <p:spPr>
          <a:xfrm>
            <a:off x="8458200" y="9020582"/>
            <a:ext cx="9828000" cy="1266418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85C7B4ED-F435-D58F-EB23-B60771141DCD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88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06761-89BB-5DD0-B89E-54FFC10D6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>
            <a:extLst>
              <a:ext uri="{FF2B5EF4-FFF2-40B4-BE49-F238E27FC236}">
                <a16:creationId xmlns:a16="http://schemas.microsoft.com/office/drawing/2014/main" id="{C2368606-09E2-A2EA-D9B5-18ED1E2022BE}"/>
              </a:ext>
            </a:extLst>
          </p:cNvPr>
          <p:cNvSpPr/>
          <p:nvPr/>
        </p:nvSpPr>
        <p:spPr>
          <a:xfrm rot="15543693">
            <a:off x="13210656" y="4339617"/>
            <a:ext cx="12488855" cy="13157407"/>
          </a:xfrm>
          <a:prstGeom prst="arc">
            <a:avLst/>
          </a:prstGeom>
          <a:ln w="92075">
            <a:solidFill>
              <a:srgbClr val="84BD00">
                <a:alpha val="2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FCA15DE-775B-4B9F-455A-3E7D15C1AC33}"/>
              </a:ext>
            </a:extLst>
          </p:cNvPr>
          <p:cNvSpPr txBox="1"/>
          <p:nvPr/>
        </p:nvSpPr>
        <p:spPr>
          <a:xfrm>
            <a:off x="1028700" y="1559362"/>
            <a:ext cx="126873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Highlights (</a:t>
            </a:r>
            <a:r>
              <a:rPr lang="en-US" sz="54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</a:t>
            </a:r>
            <a:r>
              <a:rPr lang="en-US" sz="54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…)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CD21299-B3D1-1FA8-9E27-EA1F60B317A5}"/>
              </a:ext>
            </a:extLst>
          </p:cNvPr>
          <p:cNvSpPr txBox="1"/>
          <p:nvPr/>
        </p:nvSpPr>
        <p:spPr>
          <a:xfrm>
            <a:off x="1028699" y="2863039"/>
            <a:ext cx="7810501" cy="5657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Health &amp; Care Ambassador Events – taking services to the heart of disadvantaged communities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Developing the network of Ambassadors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Senior Leaders Planning Session – building capacity in the system, strengthening working practices 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D1EA34E-4EF0-918C-3B2B-605DB71EBB66}"/>
              </a:ext>
            </a:extLst>
          </p:cNvPr>
          <p:cNvSpPr/>
          <p:nvPr/>
        </p:nvSpPr>
        <p:spPr>
          <a:xfrm>
            <a:off x="13854391" y="544131"/>
            <a:ext cx="3745038" cy="872132"/>
          </a:xfrm>
          <a:custGeom>
            <a:avLst/>
            <a:gdLst/>
            <a:ahLst/>
            <a:cxnLst/>
            <a:rect l="l" t="t" r="r" b="b"/>
            <a:pathLst>
              <a:path w="3745038" h="872132">
                <a:moveTo>
                  <a:pt x="0" y="0"/>
                </a:moveTo>
                <a:lnTo>
                  <a:pt x="3745038" y="0"/>
                </a:lnTo>
                <a:lnTo>
                  <a:pt x="3745038" y="872132"/>
                </a:lnTo>
                <a:lnTo>
                  <a:pt x="0" y="87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C9597-25C1-DB26-238C-AE1D431DE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9298" y="1974861"/>
            <a:ext cx="4631253" cy="3473440"/>
          </a:xfrm>
          <a:prstGeom prst="rect">
            <a:avLst/>
          </a:prstGeom>
        </p:spPr>
      </p:pic>
      <p:pic>
        <p:nvPicPr>
          <p:cNvPr id="9" name="Picture 8" descr="A green and black logo&#10;&#10;AI-generated content may be incorrect.">
            <a:extLst>
              <a:ext uri="{FF2B5EF4-FFF2-40B4-BE49-F238E27FC236}">
                <a16:creationId xmlns:a16="http://schemas.microsoft.com/office/drawing/2014/main" id="{73F8F842-34B2-AE08-4042-CDCE0DE34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2555">
            <a:off x="16947494" y="8679299"/>
            <a:ext cx="623612" cy="766234"/>
          </a:xfrm>
          <a:prstGeom prst="rect">
            <a:avLst/>
          </a:prstGeom>
        </p:spPr>
      </p:pic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8D89366A-B941-8B32-AC71-BEE5C55F8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2537904"/>
            <a:ext cx="623612" cy="766234"/>
          </a:xfrm>
          <a:prstGeom prst="rect">
            <a:avLst/>
          </a:prstGeom>
        </p:spPr>
      </p:pic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FAF2B61-5DD2-C308-64C5-2B36A4F179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5863800"/>
            <a:ext cx="5531858" cy="3539006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79E4CC-8346-F24B-E3AE-F0A8D8B7B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58" y="9373119"/>
            <a:ext cx="5006342" cy="698683"/>
          </a:xfrm>
        </p:spPr>
        <p:txBody>
          <a:bodyPr/>
          <a:lstStyle/>
          <a:p>
            <a:pPr algn="l"/>
            <a:r>
              <a:rPr lang="en-GB" sz="2000" b="1">
                <a:solidFill>
                  <a:schemeClr val="bg1"/>
                </a:solidFill>
              </a:rPr>
              <a:t>Healthwatch Stockton-on-Tees Annual Event</a:t>
            </a:r>
          </a:p>
          <a:p>
            <a:pPr algn="l"/>
            <a:r>
              <a:rPr lang="en-GB" sz="2000" b="1" noProof="0">
                <a:solidFill>
                  <a:schemeClr val="bg1"/>
                </a:solidFill>
              </a:rPr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3635190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D0C3288D02364B8EC2279B71D852EC" ma:contentTypeVersion="18" ma:contentTypeDescription="Create a new document." ma:contentTypeScope="" ma:versionID="b3eb9941072de619fcd82ac32d1590b7">
  <xsd:schema xmlns:xsd="http://www.w3.org/2001/XMLSchema" xmlns:xs="http://www.w3.org/2001/XMLSchema" xmlns:p="http://schemas.microsoft.com/office/2006/metadata/properties" xmlns:ns2="119ebf77-ef8f-41d6-b092-982a728135d7" xmlns:ns3="9a726f96-ff11-4d19-ac75-78ba2d7e57bd" targetNamespace="http://schemas.microsoft.com/office/2006/metadata/properties" ma:root="true" ma:fieldsID="7220f7290d3e3c86992c77cb6b0f2f7f" ns2:_="" ns3:_="">
    <xsd:import namespace="119ebf77-ef8f-41d6-b092-982a728135d7"/>
    <xsd:import namespace="9a726f96-ff11-4d19-ac75-78ba2d7e5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9ebf77-ef8f-41d6-b092-982a72813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8489c85-47dd-4194-b849-520c4dbced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26f96-ff11-4d19-ac75-78ba2d7e5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8366c9-b8d4-4ed0-8ce8-ccf1de884019}" ma:internalName="TaxCatchAll" ma:showField="CatchAllData" ma:web="9a726f96-ff11-4d19-ac75-78ba2d7e57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726f96-ff11-4d19-ac75-78ba2d7e57bd" xsi:nil="true"/>
    <lcf76f155ced4ddcb4097134ff3c332f xmlns="119ebf77-ef8f-41d6-b092-982a728135d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A128DB-CF7B-44D1-9C58-77D9B995AF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B7C2B2-096A-4CF2-B472-221D23B255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9ebf77-ef8f-41d6-b092-982a728135d7"/>
    <ds:schemaRef ds:uri="9a726f96-ff11-4d19-ac75-78ba2d7e57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E1A495-2900-4936-96A1-A0930DA199A4}">
  <ds:schemaRefs>
    <ds:schemaRef ds:uri="http://schemas.microsoft.com/office/2006/metadata/properties"/>
    <ds:schemaRef ds:uri="http://schemas.microsoft.com/office/infopath/2007/PartnerControls"/>
    <ds:schemaRef ds:uri="9a726f96-ff11-4d19-ac75-78ba2d7e57bd"/>
    <ds:schemaRef ds:uri="119ebf77-ef8f-41d6-b092-982a728135d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Microsoft Office PowerPoint</Application>
  <PresentationFormat>Custom</PresentationFormat>
  <Paragraphs>113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Poppins</vt:lpstr>
      <vt:lpstr>Arial</vt:lpstr>
      <vt:lpstr>Poppins Bold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HWS Slideshow Template</dc:title>
  <dc:creator>Kathryn Clapham</dc:creator>
  <cp:lastModifiedBy>Kathryn Clapham</cp:lastModifiedBy>
  <cp:revision>4</cp:revision>
  <dcterms:created xsi:type="dcterms:W3CDTF">2006-08-16T00:00:00Z</dcterms:created>
  <dcterms:modified xsi:type="dcterms:W3CDTF">2025-03-21T09:48:21Z</dcterms:modified>
  <dc:identifier>DAGW63xGadM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0x01010092D0C3288D02364B8EC2279B71D852EC</vt:lpwstr>
  </property>
  <property fmtid="{D5CDD505-2E9C-101B-9397-08002B2CF9AE}" pid="3" name="MediaServiceImageTags">
    <vt:lpwstr/>
  </property>
</Properties>
</file>