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7"/>
  </p:notesMasterIdLst>
  <p:sldIdLst>
    <p:sldId id="275" r:id="rId5"/>
    <p:sldId id="274" r:id="rId6"/>
    <p:sldId id="267" r:id="rId7"/>
    <p:sldId id="279" r:id="rId8"/>
    <p:sldId id="280" r:id="rId9"/>
    <p:sldId id="276" r:id="rId10"/>
    <p:sldId id="272" r:id="rId11"/>
    <p:sldId id="271" r:id="rId12"/>
    <p:sldId id="278" r:id="rId13"/>
    <p:sldId id="273" r:id="rId14"/>
    <p:sldId id="269"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F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E2B5D6-6AC8-4934-A58C-35962DBC92E9}" v="4" dt="2025-03-27T12:26:34.6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3365" autoAdjust="0"/>
    <p:restoredTop sz="82361" autoAdjust="0"/>
  </p:normalViewPr>
  <p:slideViewPr>
    <p:cSldViewPr snapToGrid="0" snapToObjects="1">
      <p:cViewPr varScale="1">
        <p:scale>
          <a:sx n="64" d="100"/>
          <a:sy n="64" d="100"/>
        </p:scale>
        <p:origin x="379"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lie Shaw" userId="d11f5d23-1c83-4f59-8df9-41fed617cb1d" providerId="ADAL" clId="{D03B90FD-5D9E-4F58-B5C5-C39A9AD25E92}"/>
    <pc:docChg chg="undo redo custSel addSld delSld modSld sldOrd">
      <pc:chgData name="Natalie Shaw" userId="d11f5d23-1c83-4f59-8df9-41fed617cb1d" providerId="ADAL" clId="{D03B90FD-5D9E-4F58-B5C5-C39A9AD25E92}" dt="2025-03-18T15:39:05.577" v="8914" actId="20577"/>
      <pc:docMkLst>
        <pc:docMk/>
      </pc:docMkLst>
      <pc:sldChg chg="addSp delSp modSp mod ord modNotesTx">
        <pc:chgData name="Natalie Shaw" userId="d11f5d23-1c83-4f59-8df9-41fed617cb1d" providerId="ADAL" clId="{D03B90FD-5D9E-4F58-B5C5-C39A9AD25E92}" dt="2025-03-18T15:36:45.629" v="8891" actId="478"/>
        <pc:sldMkLst>
          <pc:docMk/>
          <pc:sldMk cId="10010571" sldId="267"/>
        </pc:sldMkLst>
        <pc:spChg chg="mod">
          <ac:chgData name="Natalie Shaw" userId="d11f5d23-1c83-4f59-8df9-41fed617cb1d" providerId="ADAL" clId="{D03B90FD-5D9E-4F58-B5C5-C39A9AD25E92}" dt="2025-03-14T16:19:50.875" v="1151" actId="20577"/>
          <ac:spMkLst>
            <pc:docMk/>
            <pc:sldMk cId="10010571" sldId="267"/>
            <ac:spMk id="3" creationId="{5AA3BFDB-B1DF-634C-A1C2-F7D2C947DC59}"/>
          </ac:spMkLst>
        </pc:spChg>
        <pc:spChg chg="add mod">
          <ac:chgData name="Natalie Shaw" userId="d11f5d23-1c83-4f59-8df9-41fed617cb1d" providerId="ADAL" clId="{D03B90FD-5D9E-4F58-B5C5-C39A9AD25E92}" dt="2025-03-18T15:35:44.635" v="8858" actId="20577"/>
          <ac:spMkLst>
            <pc:docMk/>
            <pc:sldMk cId="10010571" sldId="267"/>
            <ac:spMk id="7" creationId="{F89FA127-481E-5155-A738-B968881150B8}"/>
          </ac:spMkLst>
        </pc:spChg>
        <pc:spChg chg="mod">
          <ac:chgData name="Natalie Shaw" userId="d11f5d23-1c83-4f59-8df9-41fed617cb1d" providerId="ADAL" clId="{D03B90FD-5D9E-4F58-B5C5-C39A9AD25E92}" dt="2025-03-18T09:49:03.712" v="8171" actId="21"/>
          <ac:spMkLst>
            <pc:docMk/>
            <pc:sldMk cId="10010571" sldId="267"/>
            <ac:spMk id="9" creationId="{113D470A-0B08-E36D-E2FF-BAF31B84FC21}"/>
          </ac:spMkLst>
        </pc:spChg>
      </pc:sldChg>
      <pc:sldChg chg="addSp delSp modSp mod">
        <pc:chgData name="Natalie Shaw" userId="d11f5d23-1c83-4f59-8df9-41fed617cb1d" providerId="ADAL" clId="{D03B90FD-5D9E-4F58-B5C5-C39A9AD25E92}" dt="2025-03-18T15:24:14.713" v="8839" actId="6549"/>
        <pc:sldMkLst>
          <pc:docMk/>
          <pc:sldMk cId="4085231866" sldId="268"/>
        </pc:sldMkLst>
        <pc:spChg chg="add mod">
          <ac:chgData name="Natalie Shaw" userId="d11f5d23-1c83-4f59-8df9-41fed617cb1d" providerId="ADAL" clId="{D03B90FD-5D9E-4F58-B5C5-C39A9AD25E92}" dt="2025-03-18T15:24:14.713" v="8839" actId="6549"/>
          <ac:spMkLst>
            <pc:docMk/>
            <pc:sldMk cId="4085231866" sldId="268"/>
            <ac:spMk id="3" creationId="{9340DDFC-2BC2-D5C7-3D1C-C8961BB79928}"/>
          </ac:spMkLst>
        </pc:spChg>
        <pc:spChg chg="mod">
          <ac:chgData name="Natalie Shaw" userId="d11f5d23-1c83-4f59-8df9-41fed617cb1d" providerId="ADAL" clId="{D03B90FD-5D9E-4F58-B5C5-C39A9AD25E92}" dt="2025-03-18T10:19:40.442" v="8712" actId="1076"/>
          <ac:spMkLst>
            <pc:docMk/>
            <pc:sldMk cId="4085231866" sldId="268"/>
            <ac:spMk id="4" creationId="{6F4FB95E-91CB-8BFE-DBE5-753BA55EE807}"/>
          </ac:spMkLst>
        </pc:spChg>
      </pc:sldChg>
      <pc:sldChg chg="addSp delSp modSp mod">
        <pc:chgData name="Natalie Shaw" userId="d11f5d23-1c83-4f59-8df9-41fed617cb1d" providerId="ADAL" clId="{D03B90FD-5D9E-4F58-B5C5-C39A9AD25E92}" dt="2025-03-18T09:37:56.500" v="7924" actId="13926"/>
        <pc:sldMkLst>
          <pc:docMk/>
          <pc:sldMk cId="1186610379" sldId="269"/>
        </pc:sldMkLst>
        <pc:spChg chg="mod">
          <ac:chgData name="Natalie Shaw" userId="d11f5d23-1c83-4f59-8df9-41fed617cb1d" providerId="ADAL" clId="{D03B90FD-5D9E-4F58-B5C5-C39A9AD25E92}" dt="2025-03-17T16:24:24.092" v="7521" actId="1076"/>
          <ac:spMkLst>
            <pc:docMk/>
            <pc:sldMk cId="1186610379" sldId="269"/>
            <ac:spMk id="4" creationId="{2862C023-74AE-9336-8A19-0CE5046AE407}"/>
          </ac:spMkLst>
        </pc:spChg>
        <pc:spChg chg="add mod">
          <ac:chgData name="Natalie Shaw" userId="d11f5d23-1c83-4f59-8df9-41fed617cb1d" providerId="ADAL" clId="{D03B90FD-5D9E-4F58-B5C5-C39A9AD25E92}" dt="2025-03-18T09:37:56.500" v="7924" actId="13926"/>
          <ac:spMkLst>
            <pc:docMk/>
            <pc:sldMk cId="1186610379" sldId="269"/>
            <ac:spMk id="6" creationId="{C0956EE9-626D-A175-F8CC-C499B207B8CE}"/>
          </ac:spMkLst>
        </pc:spChg>
      </pc:sldChg>
      <pc:sldChg chg="del">
        <pc:chgData name="Natalie Shaw" userId="d11f5d23-1c83-4f59-8df9-41fed617cb1d" providerId="ADAL" clId="{D03B90FD-5D9E-4F58-B5C5-C39A9AD25E92}" dt="2025-03-14T16:06:05.513" v="877" actId="47"/>
        <pc:sldMkLst>
          <pc:docMk/>
          <pc:sldMk cId="4190704662" sldId="270"/>
        </pc:sldMkLst>
      </pc:sldChg>
      <pc:sldChg chg="addSp delSp modSp new mod">
        <pc:chgData name="Natalie Shaw" userId="d11f5d23-1c83-4f59-8df9-41fed617cb1d" providerId="ADAL" clId="{D03B90FD-5D9E-4F58-B5C5-C39A9AD25E92}" dt="2025-03-17T16:25:47.362" v="7543" actId="5793"/>
        <pc:sldMkLst>
          <pc:docMk/>
          <pc:sldMk cId="769661944" sldId="271"/>
        </pc:sldMkLst>
        <pc:spChg chg="mod">
          <ac:chgData name="Natalie Shaw" userId="d11f5d23-1c83-4f59-8df9-41fed617cb1d" providerId="ADAL" clId="{D03B90FD-5D9E-4F58-B5C5-C39A9AD25E92}" dt="2025-03-17T16:25:47.362" v="7543" actId="5793"/>
          <ac:spMkLst>
            <pc:docMk/>
            <pc:sldMk cId="769661944" sldId="271"/>
            <ac:spMk id="2" creationId="{6FDFD546-221D-DDF5-3C49-A274FF3263AA}"/>
          </ac:spMkLst>
        </pc:spChg>
        <pc:spChg chg="mod">
          <ac:chgData name="Natalie Shaw" userId="d11f5d23-1c83-4f59-8df9-41fed617cb1d" providerId="ADAL" clId="{D03B90FD-5D9E-4F58-B5C5-C39A9AD25E92}" dt="2025-03-17T15:19:41.300" v="4769" actId="20577"/>
          <ac:spMkLst>
            <pc:docMk/>
            <pc:sldMk cId="769661944" sldId="271"/>
            <ac:spMk id="3" creationId="{07F7F7EA-4C3C-CD2C-3CAB-C5EA6139915E}"/>
          </ac:spMkLst>
        </pc:spChg>
        <pc:picChg chg="add mod">
          <ac:chgData name="Natalie Shaw" userId="d11f5d23-1c83-4f59-8df9-41fed617cb1d" providerId="ADAL" clId="{D03B90FD-5D9E-4F58-B5C5-C39A9AD25E92}" dt="2025-03-17T12:03:36.449" v="3432" actId="1076"/>
          <ac:picMkLst>
            <pc:docMk/>
            <pc:sldMk cId="769661944" sldId="271"/>
            <ac:picMk id="1030" creationId="{95D35DDA-BEB1-B2B3-25A0-DCE441D5C645}"/>
          </ac:picMkLst>
        </pc:picChg>
      </pc:sldChg>
      <pc:sldChg chg="delSp modSp new mod">
        <pc:chgData name="Natalie Shaw" userId="d11f5d23-1c83-4f59-8df9-41fed617cb1d" providerId="ADAL" clId="{D03B90FD-5D9E-4F58-B5C5-C39A9AD25E92}" dt="2025-03-17T15:07:30.249" v="4568" actId="20577"/>
        <pc:sldMkLst>
          <pc:docMk/>
          <pc:sldMk cId="76314093" sldId="272"/>
        </pc:sldMkLst>
        <pc:spChg chg="mod">
          <ac:chgData name="Natalie Shaw" userId="d11f5d23-1c83-4f59-8df9-41fed617cb1d" providerId="ADAL" clId="{D03B90FD-5D9E-4F58-B5C5-C39A9AD25E92}" dt="2025-03-17T15:07:30.249" v="4568" actId="20577"/>
          <ac:spMkLst>
            <pc:docMk/>
            <pc:sldMk cId="76314093" sldId="272"/>
            <ac:spMk id="2" creationId="{33EF2D3C-1194-B346-219E-E4648F2E32E8}"/>
          </ac:spMkLst>
        </pc:spChg>
      </pc:sldChg>
      <pc:sldChg chg="modSp new mod">
        <pc:chgData name="Natalie Shaw" userId="d11f5d23-1c83-4f59-8df9-41fed617cb1d" providerId="ADAL" clId="{D03B90FD-5D9E-4F58-B5C5-C39A9AD25E92}" dt="2025-03-18T15:39:05.577" v="8914" actId="20577"/>
        <pc:sldMkLst>
          <pc:docMk/>
          <pc:sldMk cId="4205075790" sldId="273"/>
        </pc:sldMkLst>
        <pc:spChg chg="mod">
          <ac:chgData name="Natalie Shaw" userId="d11f5d23-1c83-4f59-8df9-41fed617cb1d" providerId="ADAL" clId="{D03B90FD-5D9E-4F58-B5C5-C39A9AD25E92}" dt="2025-03-18T15:39:05.577" v="8914" actId="20577"/>
          <ac:spMkLst>
            <pc:docMk/>
            <pc:sldMk cId="4205075790" sldId="273"/>
            <ac:spMk id="2" creationId="{04B157AF-C93B-4B13-04EF-DC9BC32F2A89}"/>
          </ac:spMkLst>
        </pc:spChg>
        <pc:spChg chg="mod">
          <ac:chgData name="Natalie Shaw" userId="d11f5d23-1c83-4f59-8df9-41fed617cb1d" providerId="ADAL" clId="{D03B90FD-5D9E-4F58-B5C5-C39A9AD25E92}" dt="2025-03-18T09:41:55.709" v="7974" actId="14100"/>
          <ac:spMkLst>
            <pc:docMk/>
            <pc:sldMk cId="4205075790" sldId="273"/>
            <ac:spMk id="3" creationId="{79B6D0F5-9AE3-D7E3-EFC4-559B32138E50}"/>
          </ac:spMkLst>
        </pc:spChg>
        <pc:spChg chg="mod">
          <ac:chgData name="Natalie Shaw" userId="d11f5d23-1c83-4f59-8df9-41fed617cb1d" providerId="ADAL" clId="{D03B90FD-5D9E-4F58-B5C5-C39A9AD25E92}" dt="2025-03-14T15:54:22.488" v="694" actId="1076"/>
          <ac:spMkLst>
            <pc:docMk/>
            <pc:sldMk cId="4205075790" sldId="273"/>
            <ac:spMk id="4" creationId="{B50EA7F8-0B87-CEC3-C608-75FDCD9345A9}"/>
          </ac:spMkLst>
        </pc:spChg>
      </pc:sldChg>
      <pc:sldChg chg="addSp delSp modSp add mod ord">
        <pc:chgData name="Natalie Shaw" userId="d11f5d23-1c83-4f59-8df9-41fed617cb1d" providerId="ADAL" clId="{D03B90FD-5D9E-4F58-B5C5-C39A9AD25E92}" dt="2025-03-17T12:25:26.011" v="3870"/>
        <pc:sldMkLst>
          <pc:docMk/>
          <pc:sldMk cId="1699316876" sldId="274"/>
        </pc:sldMkLst>
        <pc:spChg chg="mod">
          <ac:chgData name="Natalie Shaw" userId="d11f5d23-1c83-4f59-8df9-41fed617cb1d" providerId="ADAL" clId="{D03B90FD-5D9E-4F58-B5C5-C39A9AD25E92}" dt="2025-03-14T16:19:12.793" v="1141" actId="20577"/>
          <ac:spMkLst>
            <pc:docMk/>
            <pc:sldMk cId="1699316876" sldId="274"/>
            <ac:spMk id="3" creationId="{5D2DF5D4-24D8-75AF-4AB8-240380AD695F}"/>
          </ac:spMkLst>
        </pc:spChg>
        <pc:spChg chg="add mod">
          <ac:chgData name="Natalie Shaw" userId="d11f5d23-1c83-4f59-8df9-41fed617cb1d" providerId="ADAL" clId="{D03B90FD-5D9E-4F58-B5C5-C39A9AD25E92}" dt="2025-03-14T16:30:35.109" v="1820" actId="6549"/>
          <ac:spMkLst>
            <pc:docMk/>
            <pc:sldMk cId="1699316876" sldId="274"/>
            <ac:spMk id="7" creationId="{CB1240E5-C1D2-B7D3-A39E-627E25F3EBE5}"/>
          </ac:spMkLst>
        </pc:spChg>
        <pc:picChg chg="add mod">
          <ac:chgData name="Natalie Shaw" userId="d11f5d23-1c83-4f59-8df9-41fed617cb1d" providerId="ADAL" clId="{D03B90FD-5D9E-4F58-B5C5-C39A9AD25E92}" dt="2025-03-14T16:18:10.725" v="1087" actId="14100"/>
          <ac:picMkLst>
            <pc:docMk/>
            <pc:sldMk cId="1699316876" sldId="274"/>
            <ac:picMk id="12" creationId="{60728BB2-369F-F255-416A-769DF4D08F70}"/>
          </ac:picMkLst>
        </pc:picChg>
      </pc:sldChg>
      <pc:sldChg chg="new del">
        <pc:chgData name="Natalie Shaw" userId="d11f5d23-1c83-4f59-8df9-41fed617cb1d" providerId="ADAL" clId="{D03B90FD-5D9E-4F58-B5C5-C39A9AD25E92}" dt="2025-03-14T16:11:34.226" v="886" actId="47"/>
        <pc:sldMkLst>
          <pc:docMk/>
          <pc:sldMk cId="2213422234" sldId="274"/>
        </pc:sldMkLst>
      </pc:sldChg>
      <pc:sldChg chg="new del">
        <pc:chgData name="Natalie Shaw" userId="d11f5d23-1c83-4f59-8df9-41fed617cb1d" providerId="ADAL" clId="{D03B90FD-5D9E-4F58-B5C5-C39A9AD25E92}" dt="2025-03-14T16:11:40.428" v="888" actId="47"/>
        <pc:sldMkLst>
          <pc:docMk/>
          <pc:sldMk cId="2268836555" sldId="274"/>
        </pc:sldMkLst>
      </pc:sldChg>
      <pc:sldChg chg="modSp new mod">
        <pc:chgData name="Natalie Shaw" userId="d11f5d23-1c83-4f59-8df9-41fed617cb1d" providerId="ADAL" clId="{D03B90FD-5D9E-4F58-B5C5-C39A9AD25E92}" dt="2025-03-17T12:15:14.682" v="3497" actId="20577"/>
        <pc:sldMkLst>
          <pc:docMk/>
          <pc:sldMk cId="4127373744" sldId="275"/>
        </pc:sldMkLst>
        <pc:spChg chg="mod">
          <ac:chgData name="Natalie Shaw" userId="d11f5d23-1c83-4f59-8df9-41fed617cb1d" providerId="ADAL" clId="{D03B90FD-5D9E-4F58-B5C5-C39A9AD25E92}" dt="2025-03-17T12:15:14.682" v="3497" actId="20577"/>
          <ac:spMkLst>
            <pc:docMk/>
            <pc:sldMk cId="4127373744" sldId="275"/>
            <ac:spMk id="2" creationId="{022CD174-DC05-72A1-7F04-0C9EE38584F5}"/>
          </ac:spMkLst>
        </pc:spChg>
        <pc:spChg chg="mod">
          <ac:chgData name="Natalie Shaw" userId="d11f5d23-1c83-4f59-8df9-41fed617cb1d" providerId="ADAL" clId="{D03B90FD-5D9E-4F58-B5C5-C39A9AD25E92}" dt="2025-03-17T11:53:27.765" v="2959" actId="14100"/>
          <ac:spMkLst>
            <pc:docMk/>
            <pc:sldMk cId="4127373744" sldId="275"/>
            <ac:spMk id="3" creationId="{356D5B2D-9421-F69B-06E6-E161A380B074}"/>
          </ac:spMkLst>
        </pc:spChg>
        <pc:spChg chg="mod">
          <ac:chgData name="Natalie Shaw" userId="d11f5d23-1c83-4f59-8df9-41fed617cb1d" providerId="ADAL" clId="{D03B90FD-5D9E-4F58-B5C5-C39A9AD25E92}" dt="2025-03-17T12:15:04.065" v="3472" actId="6549"/>
          <ac:spMkLst>
            <pc:docMk/>
            <pc:sldMk cId="4127373744" sldId="275"/>
            <ac:spMk id="4" creationId="{5A986F08-CC62-2C94-81E7-06D574FC90AD}"/>
          </ac:spMkLst>
        </pc:spChg>
      </pc:sldChg>
      <pc:sldChg chg="addSp delSp modSp new mod">
        <pc:chgData name="Natalie Shaw" userId="d11f5d23-1c83-4f59-8df9-41fed617cb1d" providerId="ADAL" clId="{D03B90FD-5D9E-4F58-B5C5-C39A9AD25E92}" dt="2025-03-18T09:38:20.984" v="7931" actId="20577"/>
        <pc:sldMkLst>
          <pc:docMk/>
          <pc:sldMk cId="1665431515" sldId="276"/>
        </pc:sldMkLst>
        <pc:spChg chg="mod">
          <ac:chgData name="Natalie Shaw" userId="d11f5d23-1c83-4f59-8df9-41fed617cb1d" providerId="ADAL" clId="{D03B90FD-5D9E-4F58-B5C5-C39A9AD25E92}" dt="2025-03-17T11:45:00.369" v="2673" actId="21"/>
          <ac:spMkLst>
            <pc:docMk/>
            <pc:sldMk cId="1665431515" sldId="276"/>
            <ac:spMk id="2" creationId="{D86C5E36-111D-763D-B565-2646FEC1B095}"/>
          </ac:spMkLst>
        </pc:spChg>
        <pc:spChg chg="mod">
          <ac:chgData name="Natalie Shaw" userId="d11f5d23-1c83-4f59-8df9-41fed617cb1d" providerId="ADAL" clId="{D03B90FD-5D9E-4F58-B5C5-C39A9AD25E92}" dt="2025-03-17T17:06:10.898" v="7768" actId="20577"/>
          <ac:spMkLst>
            <pc:docMk/>
            <pc:sldMk cId="1665431515" sldId="276"/>
            <ac:spMk id="3" creationId="{0E968E02-5B5A-DA53-3E18-15DE78794689}"/>
          </ac:spMkLst>
        </pc:spChg>
        <pc:spChg chg="mod">
          <ac:chgData name="Natalie Shaw" userId="d11f5d23-1c83-4f59-8df9-41fed617cb1d" providerId="ADAL" clId="{D03B90FD-5D9E-4F58-B5C5-C39A9AD25E92}" dt="2025-03-17T17:06:20.271" v="7794" actId="20577"/>
          <ac:spMkLst>
            <pc:docMk/>
            <pc:sldMk cId="1665431515" sldId="276"/>
            <ac:spMk id="4" creationId="{FEAA25D1-0139-EF7B-D2AD-2616CB526CE3}"/>
          </ac:spMkLst>
        </pc:spChg>
        <pc:spChg chg="add mod">
          <ac:chgData name="Natalie Shaw" userId="d11f5d23-1c83-4f59-8df9-41fed617cb1d" providerId="ADAL" clId="{D03B90FD-5D9E-4F58-B5C5-C39A9AD25E92}" dt="2025-03-17T16:14:48.254" v="7149" actId="20577"/>
          <ac:spMkLst>
            <pc:docMk/>
            <pc:sldMk cId="1665431515" sldId="276"/>
            <ac:spMk id="8" creationId="{69298632-56CE-C91F-0176-527A963C5EAA}"/>
          </ac:spMkLst>
        </pc:spChg>
        <pc:graphicFrameChg chg="add del mod modGraphic">
          <ac:chgData name="Natalie Shaw" userId="d11f5d23-1c83-4f59-8df9-41fed617cb1d" providerId="ADAL" clId="{D03B90FD-5D9E-4F58-B5C5-C39A9AD25E92}" dt="2025-03-18T09:38:20.984" v="7931" actId="20577"/>
          <ac:graphicFrameMkLst>
            <pc:docMk/>
            <pc:sldMk cId="1665431515" sldId="276"/>
            <ac:graphicFrameMk id="7" creationId="{8BD9BDC3-1A5F-35BA-7256-2E550A56D92F}"/>
          </ac:graphicFrameMkLst>
        </pc:graphicFrameChg>
        <pc:cxnChg chg="add mod">
          <ac:chgData name="Natalie Shaw" userId="d11f5d23-1c83-4f59-8df9-41fed617cb1d" providerId="ADAL" clId="{D03B90FD-5D9E-4F58-B5C5-C39A9AD25E92}" dt="2025-03-17T11:46:38.433" v="2693" actId="14100"/>
          <ac:cxnSpMkLst>
            <pc:docMk/>
            <pc:sldMk cId="1665431515" sldId="276"/>
            <ac:cxnSpMk id="11" creationId="{D0E98136-311B-96ED-6BB1-EE61A10897C8}"/>
          </ac:cxnSpMkLst>
        </pc:cxnChg>
        <pc:cxnChg chg="add mod">
          <ac:chgData name="Natalie Shaw" userId="d11f5d23-1c83-4f59-8df9-41fed617cb1d" providerId="ADAL" clId="{D03B90FD-5D9E-4F58-B5C5-C39A9AD25E92}" dt="2025-03-17T11:46:52.887" v="2696" actId="14100"/>
          <ac:cxnSpMkLst>
            <pc:docMk/>
            <pc:sldMk cId="1665431515" sldId="276"/>
            <ac:cxnSpMk id="13" creationId="{B18AF2E5-2AAA-560B-02BC-EC877DB457DA}"/>
          </ac:cxnSpMkLst>
        </pc:cxnChg>
        <pc:cxnChg chg="add mod">
          <ac:chgData name="Natalie Shaw" userId="d11f5d23-1c83-4f59-8df9-41fed617cb1d" providerId="ADAL" clId="{D03B90FD-5D9E-4F58-B5C5-C39A9AD25E92}" dt="2025-03-17T12:04:51.299" v="3467" actId="14100"/>
          <ac:cxnSpMkLst>
            <pc:docMk/>
            <pc:sldMk cId="1665431515" sldId="276"/>
            <ac:cxnSpMk id="15" creationId="{34AAFF5E-2E99-A4D7-B24C-FF8588C7FD0E}"/>
          </ac:cxnSpMkLst>
        </pc:cxnChg>
        <pc:cxnChg chg="add mod">
          <ac:chgData name="Natalie Shaw" userId="d11f5d23-1c83-4f59-8df9-41fed617cb1d" providerId="ADAL" clId="{D03B90FD-5D9E-4F58-B5C5-C39A9AD25E92}" dt="2025-03-17T11:48:25.650" v="2713" actId="14100"/>
          <ac:cxnSpMkLst>
            <pc:docMk/>
            <pc:sldMk cId="1665431515" sldId="276"/>
            <ac:cxnSpMk id="19" creationId="{9867822F-EA8C-14E1-4934-B62670013A71}"/>
          </ac:cxnSpMkLst>
        </pc:cxnChg>
        <pc:cxnChg chg="add mod">
          <ac:chgData name="Natalie Shaw" userId="d11f5d23-1c83-4f59-8df9-41fed617cb1d" providerId="ADAL" clId="{D03B90FD-5D9E-4F58-B5C5-C39A9AD25E92}" dt="2025-03-17T11:48:21.238" v="2712" actId="14100"/>
          <ac:cxnSpMkLst>
            <pc:docMk/>
            <pc:sldMk cId="1665431515" sldId="276"/>
            <ac:cxnSpMk id="24" creationId="{FE66BF83-CA4C-7F55-AA25-D3D17073D8BD}"/>
          </ac:cxnSpMkLst>
        </pc:cxnChg>
      </pc:sldChg>
      <pc:sldChg chg="addSp delSp modSp new del mod">
        <pc:chgData name="Natalie Shaw" userId="d11f5d23-1c83-4f59-8df9-41fed617cb1d" providerId="ADAL" clId="{D03B90FD-5D9E-4F58-B5C5-C39A9AD25E92}" dt="2025-03-17T16:27:09.959" v="7544" actId="47"/>
        <pc:sldMkLst>
          <pc:docMk/>
          <pc:sldMk cId="2563721782" sldId="277"/>
        </pc:sldMkLst>
      </pc:sldChg>
      <pc:sldChg chg="delSp modSp new mod">
        <pc:chgData name="Natalie Shaw" userId="d11f5d23-1c83-4f59-8df9-41fed617cb1d" providerId="ADAL" clId="{D03B90FD-5D9E-4F58-B5C5-C39A9AD25E92}" dt="2025-03-17T16:27:15.942" v="7545" actId="1076"/>
        <pc:sldMkLst>
          <pc:docMk/>
          <pc:sldMk cId="997815298" sldId="278"/>
        </pc:sldMkLst>
        <pc:spChg chg="mod">
          <ac:chgData name="Natalie Shaw" userId="d11f5d23-1c83-4f59-8df9-41fed617cb1d" providerId="ADAL" clId="{D03B90FD-5D9E-4F58-B5C5-C39A9AD25E92}" dt="2025-03-17T16:27:15.942" v="7545" actId="1076"/>
          <ac:spMkLst>
            <pc:docMk/>
            <pc:sldMk cId="997815298" sldId="278"/>
            <ac:spMk id="2" creationId="{CE9E5BA9-2ACB-18A7-4A8D-2519F5A11827}"/>
          </ac:spMkLst>
        </pc:spChg>
        <pc:spChg chg="mod">
          <ac:chgData name="Natalie Shaw" userId="d11f5d23-1c83-4f59-8df9-41fed617cb1d" providerId="ADAL" clId="{D03B90FD-5D9E-4F58-B5C5-C39A9AD25E92}" dt="2025-03-17T16:25:05.430" v="7524" actId="1076"/>
          <ac:spMkLst>
            <pc:docMk/>
            <pc:sldMk cId="997815298" sldId="278"/>
            <ac:spMk id="3" creationId="{9D26CE7E-D178-FE13-B26F-D6354CF95B18}"/>
          </ac:spMkLst>
        </pc:spChg>
      </pc:sldChg>
      <pc:sldChg chg="addSp modSp new mod">
        <pc:chgData name="Natalie Shaw" userId="d11f5d23-1c83-4f59-8df9-41fed617cb1d" providerId="ADAL" clId="{D03B90FD-5D9E-4F58-B5C5-C39A9AD25E92}" dt="2025-03-18T15:36:06.867" v="8889" actId="20577"/>
        <pc:sldMkLst>
          <pc:docMk/>
          <pc:sldMk cId="345175727" sldId="279"/>
        </pc:sldMkLst>
        <pc:spChg chg="mod">
          <ac:chgData name="Natalie Shaw" userId="d11f5d23-1c83-4f59-8df9-41fed617cb1d" providerId="ADAL" clId="{D03B90FD-5D9E-4F58-B5C5-C39A9AD25E92}" dt="2025-03-17T16:28:59.466" v="7556" actId="27636"/>
          <ac:spMkLst>
            <pc:docMk/>
            <pc:sldMk cId="345175727" sldId="279"/>
            <ac:spMk id="2" creationId="{2A037065-F071-A598-5D35-0513733B0613}"/>
          </ac:spMkLst>
        </pc:spChg>
        <pc:spChg chg="mod">
          <ac:chgData name="Natalie Shaw" userId="d11f5d23-1c83-4f59-8df9-41fed617cb1d" providerId="ADAL" clId="{D03B90FD-5D9E-4F58-B5C5-C39A9AD25E92}" dt="2025-03-18T15:36:06.867" v="8889" actId="20577"/>
          <ac:spMkLst>
            <pc:docMk/>
            <pc:sldMk cId="345175727" sldId="279"/>
            <ac:spMk id="3" creationId="{D8619F33-D73A-0321-0EC9-81BE9AFAC8A7}"/>
          </ac:spMkLst>
        </pc:spChg>
        <pc:picChg chg="add mod">
          <ac:chgData name="Natalie Shaw" userId="d11f5d23-1c83-4f59-8df9-41fed617cb1d" providerId="ADAL" clId="{D03B90FD-5D9E-4F58-B5C5-C39A9AD25E92}" dt="2025-03-17T16:28:30.957" v="7553" actId="1076"/>
          <ac:picMkLst>
            <pc:docMk/>
            <pc:sldMk cId="345175727" sldId="279"/>
            <ac:picMk id="7" creationId="{240316CD-DE8E-E8CE-22CB-329C1013AA57}"/>
          </ac:picMkLst>
        </pc:picChg>
      </pc:sldChg>
      <pc:sldChg chg="new del">
        <pc:chgData name="Natalie Shaw" userId="d11f5d23-1c83-4f59-8df9-41fed617cb1d" providerId="ADAL" clId="{D03B90FD-5D9E-4F58-B5C5-C39A9AD25E92}" dt="2025-03-17T16:13:42.130" v="7131" actId="2696"/>
        <pc:sldMkLst>
          <pc:docMk/>
          <pc:sldMk cId="3146541332" sldId="279"/>
        </pc:sldMkLst>
      </pc:sldChg>
      <pc:sldChg chg="addSp delSp modSp new mod modClrScheme chgLayout">
        <pc:chgData name="Natalie Shaw" userId="d11f5d23-1c83-4f59-8df9-41fed617cb1d" providerId="ADAL" clId="{D03B90FD-5D9E-4F58-B5C5-C39A9AD25E92}" dt="2025-03-18T15:20:22.632" v="8822" actId="20577"/>
        <pc:sldMkLst>
          <pc:docMk/>
          <pc:sldMk cId="2297608124" sldId="280"/>
        </pc:sldMkLst>
        <pc:spChg chg="mod">
          <ac:chgData name="Natalie Shaw" userId="d11f5d23-1c83-4f59-8df9-41fed617cb1d" providerId="ADAL" clId="{D03B90FD-5D9E-4F58-B5C5-C39A9AD25E92}" dt="2025-03-18T09:58:47.283" v="8309" actId="1076"/>
          <ac:spMkLst>
            <pc:docMk/>
            <pc:sldMk cId="2297608124" sldId="280"/>
            <ac:spMk id="3" creationId="{CFAEED96-FB62-4B32-1B81-3FDA78CF3F34}"/>
          </ac:spMkLst>
        </pc:spChg>
        <pc:spChg chg="mod">
          <ac:chgData name="Natalie Shaw" userId="d11f5d23-1c83-4f59-8df9-41fed617cb1d" providerId="ADAL" clId="{D03B90FD-5D9E-4F58-B5C5-C39A9AD25E92}" dt="2025-03-17T16:29:22.644" v="7573" actId="26606"/>
          <ac:spMkLst>
            <pc:docMk/>
            <pc:sldMk cId="2297608124" sldId="280"/>
            <ac:spMk id="5" creationId="{BB71015D-8AC8-1976-5B26-1EBBDC9F1D57}"/>
          </ac:spMkLst>
        </pc:spChg>
        <pc:spChg chg="mod">
          <ac:chgData name="Natalie Shaw" userId="d11f5d23-1c83-4f59-8df9-41fed617cb1d" providerId="ADAL" clId="{D03B90FD-5D9E-4F58-B5C5-C39A9AD25E92}" dt="2025-03-17T16:29:22.644" v="7573" actId="26606"/>
          <ac:spMkLst>
            <pc:docMk/>
            <pc:sldMk cId="2297608124" sldId="280"/>
            <ac:spMk id="6" creationId="{CC1A5EAD-DA31-7CA3-7001-73071CD106F3}"/>
          </ac:spMkLst>
        </pc:spChg>
        <pc:spChg chg="add mod">
          <ac:chgData name="Natalie Shaw" userId="d11f5d23-1c83-4f59-8df9-41fed617cb1d" providerId="ADAL" clId="{D03B90FD-5D9E-4F58-B5C5-C39A9AD25E92}" dt="2025-03-18T15:20:22.632" v="8822" actId="20577"/>
          <ac:spMkLst>
            <pc:docMk/>
            <pc:sldMk cId="2297608124" sldId="280"/>
            <ac:spMk id="7" creationId="{F09FB4BC-416F-8725-8F6D-A32B87CA28C2}"/>
          </ac:spMkLst>
        </pc:spChg>
        <pc:spChg chg="add mod">
          <ac:chgData name="Natalie Shaw" userId="d11f5d23-1c83-4f59-8df9-41fed617cb1d" providerId="ADAL" clId="{D03B90FD-5D9E-4F58-B5C5-C39A9AD25E92}" dt="2025-03-18T10:03:49.403" v="8653" actId="20577"/>
          <ac:spMkLst>
            <pc:docMk/>
            <pc:sldMk cId="2297608124" sldId="280"/>
            <ac:spMk id="9" creationId="{BC5F6C17-6A8D-973F-8E6B-19B82B38B366}"/>
          </ac:spMkLst>
        </pc:spChg>
        <pc:spChg chg="add mod">
          <ac:chgData name="Natalie Shaw" userId="d11f5d23-1c83-4f59-8df9-41fed617cb1d" providerId="ADAL" clId="{D03B90FD-5D9E-4F58-B5C5-C39A9AD25E92}" dt="2025-03-18T09:58:50.031" v="8310" actId="1076"/>
          <ac:spMkLst>
            <pc:docMk/>
            <pc:sldMk cId="2297608124" sldId="280"/>
            <ac:spMk id="14" creationId="{1E4E6A1C-3FF4-D2B2-589B-DAF825CAE3EA}"/>
          </ac:spMkLst>
        </pc:spChg>
        <pc:spChg chg="add mod">
          <ac:chgData name="Natalie Shaw" userId="d11f5d23-1c83-4f59-8df9-41fed617cb1d" providerId="ADAL" clId="{D03B90FD-5D9E-4F58-B5C5-C39A9AD25E92}" dt="2025-03-18T09:58:53.357" v="8311" actId="1076"/>
          <ac:spMkLst>
            <pc:docMk/>
            <pc:sldMk cId="2297608124" sldId="280"/>
            <ac:spMk id="18" creationId="{E9574990-9B58-E90B-0768-DF007C074345}"/>
          </ac:spMkLst>
        </pc:spChg>
        <pc:picChg chg="add mod">
          <ac:chgData name="Natalie Shaw" userId="d11f5d23-1c83-4f59-8df9-41fed617cb1d" providerId="ADAL" clId="{D03B90FD-5D9E-4F58-B5C5-C39A9AD25E92}" dt="2025-03-18T09:58:55.398" v="8312" actId="1076"/>
          <ac:picMkLst>
            <pc:docMk/>
            <pc:sldMk cId="2297608124" sldId="280"/>
            <ac:picMk id="4" creationId="{41F125F1-B474-8937-558E-4FE88CEEA831}"/>
          </ac:picMkLst>
        </pc:picChg>
        <pc:picChg chg="add mod">
          <ac:chgData name="Natalie Shaw" userId="d11f5d23-1c83-4f59-8df9-41fed617cb1d" providerId="ADAL" clId="{D03B90FD-5D9E-4F58-B5C5-C39A9AD25E92}" dt="2025-03-18T09:58:06.619" v="8288" actId="1076"/>
          <ac:picMkLst>
            <pc:docMk/>
            <pc:sldMk cId="2297608124" sldId="280"/>
            <ac:picMk id="8" creationId="{A9D90379-211A-446F-C3E3-A5089F1839BE}"/>
          </ac:picMkLst>
        </pc:picChg>
      </pc:sldChg>
      <pc:sldChg chg="new del">
        <pc:chgData name="Natalie Shaw" userId="d11f5d23-1c83-4f59-8df9-41fed617cb1d" providerId="ADAL" clId="{D03B90FD-5D9E-4F58-B5C5-C39A9AD25E92}" dt="2025-03-18T10:03:52.181" v="8654" actId="47"/>
        <pc:sldMkLst>
          <pc:docMk/>
          <pc:sldMk cId="3879558685" sldId="281"/>
        </pc:sldMkLst>
      </pc:sldChg>
    </pc:docChg>
  </pc:docChgLst>
  <pc:docChgLst>
    <pc:chgData name="Natalie Shaw" userId="S::natalie.shaw@stockton.gov.uk::d11f5d23-1c83-4f59-8df9-41fed617cb1d" providerId="AD" clId="Web-{23AB412C-A0CE-FEA3-A5CA-E0285C75E7F9}"/>
    <pc:docChg chg="modSld">
      <pc:chgData name="Natalie Shaw" userId="S::natalie.shaw@stockton.gov.uk::d11f5d23-1c83-4f59-8df9-41fed617cb1d" providerId="AD" clId="Web-{23AB412C-A0CE-FEA3-A5CA-E0285C75E7F9}" dt="2025-03-18T09:32:24.517" v="27" actId="20577"/>
      <pc:docMkLst>
        <pc:docMk/>
      </pc:docMkLst>
      <pc:sldChg chg="modSp">
        <pc:chgData name="Natalie Shaw" userId="S::natalie.shaw@stockton.gov.uk::d11f5d23-1c83-4f59-8df9-41fed617cb1d" providerId="AD" clId="Web-{23AB412C-A0CE-FEA3-A5CA-E0285C75E7F9}" dt="2025-03-18T09:32:24.517" v="27" actId="20577"/>
        <pc:sldMkLst>
          <pc:docMk/>
          <pc:sldMk cId="10010571" sldId="267"/>
        </pc:sldMkLst>
        <pc:spChg chg="mod">
          <ac:chgData name="Natalie Shaw" userId="S::natalie.shaw@stockton.gov.uk::d11f5d23-1c83-4f59-8df9-41fed617cb1d" providerId="AD" clId="Web-{23AB412C-A0CE-FEA3-A5CA-E0285C75E7F9}" dt="2025-03-18T09:32:24.517" v="27" actId="20577"/>
          <ac:spMkLst>
            <pc:docMk/>
            <pc:sldMk cId="10010571" sldId="267"/>
            <ac:spMk id="9" creationId="{113D470A-0B08-E36D-E2FF-BAF31B84FC21}"/>
          </ac:spMkLst>
        </pc:spChg>
      </pc:sldChg>
    </pc:docChg>
  </pc:docChgLst>
  <pc:docChgLst>
    <pc:chgData name="Kathryn Clapham" userId="006da015-7078-4972-b71b-4fc7e5f73198" providerId="ADAL" clId="{7BE2B5D6-6AC8-4934-A58C-35962DBC92E9}"/>
    <pc:docChg chg="custSel addSld delSld modSld sldOrd">
      <pc:chgData name="Kathryn Clapham" userId="006da015-7078-4972-b71b-4fc7e5f73198" providerId="ADAL" clId="{7BE2B5D6-6AC8-4934-A58C-35962DBC92E9}" dt="2025-03-20T15:21:05.076" v="7" actId="2696"/>
      <pc:docMkLst>
        <pc:docMk/>
      </pc:docMkLst>
      <pc:sldChg chg="modSp mod">
        <pc:chgData name="Kathryn Clapham" userId="006da015-7078-4972-b71b-4fc7e5f73198" providerId="ADAL" clId="{7BE2B5D6-6AC8-4934-A58C-35962DBC92E9}" dt="2025-03-20T12:20:53.546" v="2" actId="20577"/>
        <pc:sldMkLst>
          <pc:docMk/>
          <pc:sldMk cId="76314093" sldId="272"/>
        </pc:sldMkLst>
        <pc:spChg chg="mod">
          <ac:chgData name="Kathryn Clapham" userId="006da015-7078-4972-b71b-4fc7e5f73198" providerId="ADAL" clId="{7BE2B5D6-6AC8-4934-A58C-35962DBC92E9}" dt="2025-03-20T12:20:53.546" v="2" actId="20577"/>
          <ac:spMkLst>
            <pc:docMk/>
            <pc:sldMk cId="76314093" sldId="272"/>
            <ac:spMk id="2" creationId="{33EF2D3C-1194-B346-219E-E4648F2E32E8}"/>
          </ac:spMkLst>
        </pc:spChg>
      </pc:sldChg>
      <pc:sldChg chg="modSp mod">
        <pc:chgData name="Kathryn Clapham" userId="006da015-7078-4972-b71b-4fc7e5f73198" providerId="ADAL" clId="{7BE2B5D6-6AC8-4934-A58C-35962DBC92E9}" dt="2025-03-20T12:19:53.215" v="0" actId="20577"/>
        <pc:sldMkLst>
          <pc:docMk/>
          <pc:sldMk cId="345175727" sldId="279"/>
        </pc:sldMkLst>
        <pc:spChg chg="mod">
          <ac:chgData name="Kathryn Clapham" userId="006da015-7078-4972-b71b-4fc7e5f73198" providerId="ADAL" clId="{7BE2B5D6-6AC8-4934-A58C-35962DBC92E9}" dt="2025-03-20T12:19:53.215" v="0" actId="20577"/>
          <ac:spMkLst>
            <pc:docMk/>
            <pc:sldMk cId="345175727" sldId="279"/>
            <ac:spMk id="2" creationId="{2A037065-F071-A598-5D35-0513733B0613}"/>
          </ac:spMkLst>
        </pc:spChg>
      </pc:sldChg>
      <pc:sldChg chg="delSp modSp add del mod ord">
        <pc:chgData name="Kathryn Clapham" userId="006da015-7078-4972-b71b-4fc7e5f73198" providerId="ADAL" clId="{7BE2B5D6-6AC8-4934-A58C-35962DBC92E9}" dt="2025-03-20T15:21:05.076" v="7" actId="2696"/>
        <pc:sldMkLst>
          <pc:docMk/>
          <pc:sldMk cId="214583822" sldId="294"/>
        </pc:sldMkLst>
      </pc:sldChg>
    </pc:docChg>
  </pc:docChgLst>
  <pc:docChgLst>
    <pc:chgData name="Rob Papworth" userId="67c10079-34a7-4c5c-94e8-f02805211fba" providerId="ADAL" clId="{7ECC32E2-B973-4600-80B8-7C7E6EB98DC1}"/>
    <pc:docChg chg="modSld">
      <pc:chgData name="Rob Papworth" userId="67c10079-34a7-4c5c-94e8-f02805211fba" providerId="ADAL" clId="{7ECC32E2-B973-4600-80B8-7C7E6EB98DC1}" dt="2025-03-18T08:00:53.546" v="99" actId="2711"/>
      <pc:docMkLst>
        <pc:docMk/>
      </pc:docMkLst>
      <pc:sldChg chg="modSp mod">
        <pc:chgData name="Rob Papworth" userId="67c10079-34a7-4c5c-94e8-f02805211fba" providerId="ADAL" clId="{7ECC32E2-B973-4600-80B8-7C7E6EB98DC1}" dt="2025-03-18T07:56:01.285" v="40" actId="13926"/>
        <pc:sldMkLst>
          <pc:docMk/>
          <pc:sldMk cId="10010571" sldId="267"/>
        </pc:sldMkLst>
        <pc:spChg chg="mod">
          <ac:chgData name="Rob Papworth" userId="67c10079-34a7-4c5c-94e8-f02805211fba" providerId="ADAL" clId="{7ECC32E2-B973-4600-80B8-7C7E6EB98DC1}" dt="2025-03-18T07:56:01.285" v="40" actId="13926"/>
          <ac:spMkLst>
            <pc:docMk/>
            <pc:sldMk cId="10010571" sldId="267"/>
            <ac:spMk id="9" creationId="{113D470A-0B08-E36D-E2FF-BAF31B84FC21}"/>
          </ac:spMkLst>
        </pc:spChg>
      </pc:sldChg>
      <pc:sldChg chg="modSp mod">
        <pc:chgData name="Rob Papworth" userId="67c10079-34a7-4c5c-94e8-f02805211fba" providerId="ADAL" clId="{7ECC32E2-B973-4600-80B8-7C7E6EB98DC1}" dt="2025-03-18T08:00:23.812" v="98" actId="6549"/>
        <pc:sldMkLst>
          <pc:docMk/>
          <pc:sldMk cId="1186610379" sldId="269"/>
        </pc:sldMkLst>
        <pc:spChg chg="mod">
          <ac:chgData name="Rob Papworth" userId="67c10079-34a7-4c5c-94e8-f02805211fba" providerId="ADAL" clId="{7ECC32E2-B973-4600-80B8-7C7E6EB98DC1}" dt="2025-03-18T08:00:23.812" v="98" actId="6549"/>
          <ac:spMkLst>
            <pc:docMk/>
            <pc:sldMk cId="1186610379" sldId="269"/>
            <ac:spMk id="6" creationId="{C0956EE9-626D-A175-F8CC-C499B207B8CE}"/>
          </ac:spMkLst>
        </pc:spChg>
      </pc:sldChg>
      <pc:sldChg chg="modSp mod">
        <pc:chgData name="Rob Papworth" userId="67c10079-34a7-4c5c-94e8-f02805211fba" providerId="ADAL" clId="{7ECC32E2-B973-4600-80B8-7C7E6EB98DC1}" dt="2025-03-18T08:00:53.546" v="99" actId="2711"/>
        <pc:sldMkLst>
          <pc:docMk/>
          <pc:sldMk cId="4127373744" sldId="275"/>
        </pc:sldMkLst>
        <pc:spChg chg="mod">
          <ac:chgData name="Rob Papworth" userId="67c10079-34a7-4c5c-94e8-f02805211fba" providerId="ADAL" clId="{7ECC32E2-B973-4600-80B8-7C7E6EB98DC1}" dt="2025-03-18T08:00:53.546" v="99" actId="2711"/>
          <ac:spMkLst>
            <pc:docMk/>
            <pc:sldMk cId="4127373744" sldId="275"/>
            <ac:spMk id="2" creationId="{022CD174-DC05-72A1-7F04-0C9EE38584F5}"/>
          </ac:spMkLst>
        </pc:spChg>
      </pc:sldChg>
      <pc:sldChg chg="modSp">
        <pc:chgData name="Rob Papworth" userId="67c10079-34a7-4c5c-94e8-f02805211fba" providerId="ADAL" clId="{7ECC32E2-B973-4600-80B8-7C7E6EB98DC1}" dt="2025-03-18T07:58:09.332" v="68"/>
        <pc:sldMkLst>
          <pc:docMk/>
          <pc:sldMk cId="1665431515" sldId="276"/>
        </pc:sldMkLst>
        <pc:graphicFrameChg chg="mod">
          <ac:chgData name="Rob Papworth" userId="67c10079-34a7-4c5c-94e8-f02805211fba" providerId="ADAL" clId="{7ECC32E2-B973-4600-80B8-7C7E6EB98DC1}" dt="2025-03-18T07:58:09.332" v="68"/>
          <ac:graphicFrameMkLst>
            <pc:docMk/>
            <pc:sldMk cId="1665431515" sldId="276"/>
            <ac:graphicFrameMk id="7" creationId="{8BD9BDC3-1A5F-35BA-7256-2E550A56D92F}"/>
          </ac:graphicFrameMkLst>
        </pc:graphicFrameChg>
      </pc:sldChg>
      <pc:sldChg chg="modSp mod">
        <pc:chgData name="Rob Papworth" userId="67c10079-34a7-4c5c-94e8-f02805211fba" providerId="ADAL" clId="{7ECC32E2-B973-4600-80B8-7C7E6EB98DC1}" dt="2025-03-18T07:58:49.126" v="69" actId="113"/>
        <pc:sldMkLst>
          <pc:docMk/>
          <pc:sldMk cId="997815298" sldId="278"/>
        </pc:sldMkLst>
        <pc:spChg chg="mod">
          <ac:chgData name="Rob Papworth" userId="67c10079-34a7-4c5c-94e8-f02805211fba" providerId="ADAL" clId="{7ECC32E2-B973-4600-80B8-7C7E6EB98DC1}" dt="2025-03-18T07:58:49.126" v="69" actId="113"/>
          <ac:spMkLst>
            <pc:docMk/>
            <pc:sldMk cId="997815298" sldId="278"/>
            <ac:spMk id="2" creationId="{CE9E5BA9-2ACB-18A7-4A8D-2519F5A11827}"/>
          </ac:spMkLst>
        </pc:spChg>
      </pc:sldChg>
      <pc:sldChg chg="modSp mod">
        <pc:chgData name="Rob Papworth" userId="67c10079-34a7-4c5c-94e8-f02805211fba" providerId="ADAL" clId="{7ECC32E2-B973-4600-80B8-7C7E6EB98DC1}" dt="2025-03-18T07:56:37.469" v="41" actId="2711"/>
        <pc:sldMkLst>
          <pc:docMk/>
          <pc:sldMk cId="345175727" sldId="279"/>
        </pc:sldMkLst>
        <pc:spChg chg="mod">
          <ac:chgData name="Rob Papworth" userId="67c10079-34a7-4c5c-94e8-f02805211fba" providerId="ADAL" clId="{7ECC32E2-B973-4600-80B8-7C7E6EB98DC1}" dt="2025-03-18T07:56:37.469" v="41" actId="2711"/>
          <ac:spMkLst>
            <pc:docMk/>
            <pc:sldMk cId="345175727" sldId="279"/>
            <ac:spMk id="2" creationId="{2A037065-F071-A598-5D35-0513733B0613}"/>
          </ac:spMkLst>
        </pc:spChg>
      </pc:sldChg>
      <pc:sldChg chg="modSp mod">
        <pc:chgData name="Rob Papworth" userId="67c10079-34a7-4c5c-94e8-f02805211fba" providerId="ADAL" clId="{7ECC32E2-B973-4600-80B8-7C7E6EB98DC1}" dt="2025-03-18T07:56:52.350" v="46" actId="13926"/>
        <pc:sldMkLst>
          <pc:docMk/>
          <pc:sldMk cId="2297608124" sldId="280"/>
        </pc:sldMkLst>
        <pc:spChg chg="mod">
          <ac:chgData name="Rob Papworth" userId="67c10079-34a7-4c5c-94e8-f02805211fba" providerId="ADAL" clId="{7ECC32E2-B973-4600-80B8-7C7E6EB98DC1}" dt="2025-03-18T07:56:52.350" v="46" actId="13926"/>
          <ac:spMkLst>
            <pc:docMk/>
            <pc:sldMk cId="2297608124" sldId="280"/>
            <ac:spMk id="3" creationId="{CFAEED96-FB62-4B32-1B81-3FDA78CF3F3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CAC289-661C-46A8-BCCE-70798771906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7ED51731-CC29-4827-98D8-430BEA611710}">
      <dgm:prSet phldrT="[Text]" custT="1"/>
      <dgm:spPr>
        <a:solidFill>
          <a:schemeClr val="accent3">
            <a:lumMod val="20000"/>
            <a:lumOff val="80000"/>
          </a:schemeClr>
        </a:solidFill>
        <a:ln w="44450" cap="flat" cmpd="sng" algn="ctr">
          <a:solidFill>
            <a:srgbClr val="E84E0F"/>
          </a:solidFill>
          <a:prstDash val="solid"/>
          <a:miter lim="800000"/>
        </a:ln>
        <a:effectLst/>
      </dgm:spPr>
      <dgm:t>
        <a:bodyPr spcFirstLastPara="0" vert="horz" wrap="square" lIns="22860" tIns="22860" rIns="22860" bIns="22860" numCol="1" spcCol="1270" anchor="ctr" anchorCtr="0"/>
        <a:lstStyle/>
        <a:p>
          <a:pPr marL="0" lvl="0" indent="0" algn="ctr" defTabSz="800100">
            <a:lnSpc>
              <a:spcPct val="90000"/>
            </a:lnSpc>
            <a:spcBef>
              <a:spcPct val="0"/>
            </a:spcBef>
            <a:spcAft>
              <a:spcPct val="35000"/>
            </a:spcAft>
            <a:buNone/>
          </a:pPr>
          <a:r>
            <a:rPr lang="en-GB" sz="1800" kern="1200" dirty="0">
              <a:solidFill>
                <a:schemeClr val="tx1"/>
              </a:solidFill>
              <a:latin typeface="Arial" panose="020B0604020202020204"/>
              <a:ea typeface="+mn-ea"/>
              <a:cs typeface="+mn-cs"/>
            </a:rPr>
            <a:t>Gather Feedback –Partners  </a:t>
          </a:r>
        </a:p>
      </dgm:t>
    </dgm:pt>
    <dgm:pt modelId="{4AFEAC6B-2F33-4AD2-BB33-DC1D1D057B71}" type="parTrans" cxnId="{359211CF-C3A1-4BFB-AB67-487D39C767AE}">
      <dgm:prSet/>
      <dgm:spPr/>
      <dgm:t>
        <a:bodyPr/>
        <a:lstStyle/>
        <a:p>
          <a:endParaRPr lang="en-GB">
            <a:solidFill>
              <a:schemeClr val="tx1"/>
            </a:solidFill>
          </a:endParaRPr>
        </a:p>
      </dgm:t>
    </dgm:pt>
    <dgm:pt modelId="{59C53D42-B2FB-443D-A83B-000FE86716CE}" type="sibTrans" cxnId="{359211CF-C3A1-4BFB-AB67-487D39C767AE}">
      <dgm:prSet custT="1"/>
      <dgm:spPr>
        <a:noFill/>
        <a:ln w="44450" cap="flat" cmpd="sng" algn="ctr">
          <a:solidFill>
            <a:srgbClr val="E84E0F"/>
          </a:solidFill>
          <a:prstDash val="solid"/>
          <a:miter lim="800000"/>
        </a:ln>
        <a:effectLst/>
      </dgm:spPr>
      <dgm:t>
        <a:bodyPr spcFirstLastPara="0" vert="horz" wrap="square" lIns="22860" tIns="22860" rIns="22860" bIns="22860" numCol="1" spcCol="1270" anchor="ctr" anchorCtr="0"/>
        <a:lstStyle/>
        <a:p>
          <a:pPr marL="0" lvl="0" indent="0" algn="ctr" defTabSz="800100">
            <a:lnSpc>
              <a:spcPct val="90000"/>
            </a:lnSpc>
            <a:spcBef>
              <a:spcPct val="0"/>
            </a:spcBef>
            <a:spcAft>
              <a:spcPct val="35000"/>
            </a:spcAft>
            <a:buNone/>
          </a:pPr>
          <a:endParaRPr lang="en-GB" sz="1800" kern="1200">
            <a:solidFill>
              <a:schemeClr val="tx1"/>
            </a:solidFill>
            <a:latin typeface="Arial" panose="020B0604020202020204"/>
            <a:ea typeface="+mn-ea"/>
            <a:cs typeface="+mn-cs"/>
          </a:endParaRPr>
        </a:p>
      </dgm:t>
    </dgm:pt>
    <dgm:pt modelId="{EDCEB0CB-A400-4351-89A6-50EACE7647CB}">
      <dgm:prSet phldrT="[Text]" custT="1"/>
      <dgm:spPr>
        <a:noFill/>
        <a:ln w="44450" cap="flat" cmpd="sng" algn="ctr">
          <a:solidFill>
            <a:srgbClr val="E84E0F"/>
          </a:solidFill>
          <a:prstDash val="solid"/>
          <a:miter lim="800000"/>
        </a:ln>
        <a:effectLst/>
      </dgm:spPr>
      <dgm:t>
        <a:bodyPr spcFirstLastPara="0" vert="horz" wrap="square" lIns="22860" tIns="22860" rIns="22860" bIns="22860" numCol="1" spcCol="1270" anchor="ctr" anchorCtr="0"/>
        <a:lstStyle/>
        <a:p>
          <a:pPr marL="0" lvl="0" indent="0" algn="ctr" defTabSz="800100">
            <a:lnSpc>
              <a:spcPct val="90000"/>
            </a:lnSpc>
            <a:spcBef>
              <a:spcPct val="0"/>
            </a:spcBef>
            <a:spcAft>
              <a:spcPct val="35000"/>
            </a:spcAft>
            <a:buNone/>
          </a:pPr>
          <a:r>
            <a:rPr lang="en-GB" sz="1800" kern="1200" dirty="0">
              <a:solidFill>
                <a:schemeClr val="tx1"/>
              </a:solidFill>
              <a:latin typeface="Arial" panose="020B0604020202020204"/>
              <a:ea typeface="+mn-ea"/>
              <a:cs typeface="+mn-cs"/>
            </a:rPr>
            <a:t>Collate Feedback/Themes</a:t>
          </a:r>
        </a:p>
      </dgm:t>
    </dgm:pt>
    <dgm:pt modelId="{63295230-D5FF-467A-AE47-43151E8B6D24}" type="parTrans" cxnId="{D2731A30-62DF-4E5C-BC24-F3F7F7430FF2}">
      <dgm:prSet/>
      <dgm:spPr/>
      <dgm:t>
        <a:bodyPr/>
        <a:lstStyle/>
        <a:p>
          <a:endParaRPr lang="en-GB">
            <a:solidFill>
              <a:schemeClr val="tx1"/>
            </a:solidFill>
          </a:endParaRPr>
        </a:p>
      </dgm:t>
    </dgm:pt>
    <dgm:pt modelId="{05E40D0A-50FB-454F-88A1-FEC95D8EFB33}" type="sibTrans" cxnId="{D2731A30-62DF-4E5C-BC24-F3F7F7430FF2}">
      <dgm:prSet custT="1"/>
      <dgm:spPr>
        <a:noFill/>
        <a:ln w="44450" cap="flat" cmpd="sng" algn="ctr">
          <a:solidFill>
            <a:srgbClr val="E84E0F"/>
          </a:solidFill>
          <a:prstDash val="solid"/>
          <a:miter lim="800000"/>
        </a:ln>
        <a:effectLst/>
      </dgm:spPr>
      <dgm:t>
        <a:bodyPr spcFirstLastPara="0" vert="horz" wrap="square" lIns="22860" tIns="22860" rIns="22860" bIns="22860" numCol="1" spcCol="1270" anchor="ctr" anchorCtr="0"/>
        <a:lstStyle/>
        <a:p>
          <a:pPr marL="0" lvl="0" indent="0" algn="ctr" defTabSz="800100">
            <a:lnSpc>
              <a:spcPct val="90000"/>
            </a:lnSpc>
            <a:spcBef>
              <a:spcPct val="0"/>
            </a:spcBef>
            <a:spcAft>
              <a:spcPct val="35000"/>
            </a:spcAft>
            <a:buNone/>
          </a:pPr>
          <a:endParaRPr lang="en-GB" sz="1800" kern="1200">
            <a:solidFill>
              <a:schemeClr val="tx1"/>
            </a:solidFill>
            <a:latin typeface="Arial" panose="020B0604020202020204"/>
            <a:ea typeface="+mn-ea"/>
            <a:cs typeface="+mn-cs"/>
          </a:endParaRPr>
        </a:p>
      </dgm:t>
    </dgm:pt>
    <dgm:pt modelId="{FFE9FE67-2CB0-401C-ADC4-5EBF36786C7C}">
      <dgm:prSet phldrT="[Text]" custT="1"/>
      <dgm:spPr>
        <a:noFill/>
        <a:ln w="44450" cap="flat" cmpd="sng" algn="ctr">
          <a:solidFill>
            <a:srgbClr val="E84E0F"/>
          </a:solidFill>
          <a:prstDash val="solid"/>
          <a:miter lim="800000"/>
        </a:ln>
        <a:effectLst/>
      </dgm:spPr>
      <dgm:t>
        <a:bodyPr spcFirstLastPara="0" vert="horz" wrap="square" lIns="22860" tIns="22860" rIns="22860" bIns="22860" numCol="1" spcCol="1270" anchor="ctr" anchorCtr="0"/>
        <a:lstStyle/>
        <a:p>
          <a:pPr marL="0" lvl="0" indent="0" algn="ctr" defTabSz="800100">
            <a:lnSpc>
              <a:spcPct val="90000"/>
            </a:lnSpc>
            <a:spcBef>
              <a:spcPct val="0"/>
            </a:spcBef>
            <a:spcAft>
              <a:spcPct val="35000"/>
            </a:spcAft>
            <a:buNone/>
          </a:pPr>
          <a:r>
            <a:rPr lang="en-GB" sz="1800" kern="1200" dirty="0">
              <a:solidFill>
                <a:schemeClr val="tx1"/>
              </a:solidFill>
              <a:latin typeface="Arial" panose="020B0604020202020204"/>
              <a:ea typeface="+mn-ea"/>
              <a:cs typeface="+mn-cs"/>
            </a:rPr>
            <a:t>Priorities agreed </a:t>
          </a:r>
        </a:p>
      </dgm:t>
    </dgm:pt>
    <dgm:pt modelId="{F69FC117-50BB-479F-AF4D-E0A0829EE3A5}" type="parTrans" cxnId="{C5963C16-1E2A-4ACB-B9A9-52C9163A6E5C}">
      <dgm:prSet/>
      <dgm:spPr/>
      <dgm:t>
        <a:bodyPr/>
        <a:lstStyle/>
        <a:p>
          <a:endParaRPr lang="en-GB">
            <a:solidFill>
              <a:schemeClr val="tx1"/>
            </a:solidFill>
          </a:endParaRPr>
        </a:p>
      </dgm:t>
    </dgm:pt>
    <dgm:pt modelId="{067336ED-84A5-4370-B593-B4942D6726E1}" type="sibTrans" cxnId="{C5963C16-1E2A-4ACB-B9A9-52C9163A6E5C}">
      <dgm:prSet custT="1"/>
      <dgm:spPr>
        <a:noFill/>
        <a:ln w="44450" cap="flat" cmpd="sng" algn="ctr">
          <a:solidFill>
            <a:srgbClr val="E84E0F"/>
          </a:solidFill>
          <a:prstDash val="solid"/>
          <a:miter lim="800000"/>
        </a:ln>
        <a:effectLst/>
      </dgm:spPr>
      <dgm:t>
        <a:bodyPr spcFirstLastPara="0" vert="horz" wrap="square" lIns="22860" tIns="22860" rIns="22860" bIns="22860" numCol="1" spcCol="1270" anchor="ctr" anchorCtr="0"/>
        <a:lstStyle/>
        <a:p>
          <a:pPr marL="0" lvl="0" indent="0" algn="ctr" defTabSz="800100">
            <a:lnSpc>
              <a:spcPct val="90000"/>
            </a:lnSpc>
            <a:spcBef>
              <a:spcPct val="0"/>
            </a:spcBef>
            <a:spcAft>
              <a:spcPct val="35000"/>
            </a:spcAft>
            <a:buNone/>
          </a:pPr>
          <a:endParaRPr lang="en-GB" sz="1800" kern="1200">
            <a:solidFill>
              <a:schemeClr val="tx1"/>
            </a:solidFill>
            <a:latin typeface="Arial" panose="020B0604020202020204"/>
            <a:ea typeface="+mn-ea"/>
            <a:cs typeface="+mn-cs"/>
          </a:endParaRPr>
        </a:p>
      </dgm:t>
    </dgm:pt>
    <dgm:pt modelId="{0F677074-CD60-4ABD-9014-1E28312EA9AC}">
      <dgm:prSet phldrT="[Text]" custT="1"/>
      <dgm:spPr>
        <a:noFill/>
        <a:ln w="44450" cap="flat" cmpd="sng" algn="ctr">
          <a:solidFill>
            <a:srgbClr val="E84E0F"/>
          </a:solidFill>
          <a:prstDash val="solid"/>
          <a:miter lim="800000"/>
        </a:ln>
        <a:effectLst/>
      </dgm:spPr>
      <dgm:t>
        <a:bodyPr spcFirstLastPara="0" vert="horz" wrap="square" lIns="22860" tIns="22860" rIns="22860" bIns="22860" numCol="1" spcCol="1270" anchor="ctr" anchorCtr="0"/>
        <a:lstStyle/>
        <a:p>
          <a:pPr marL="0" lvl="0" indent="0" algn="ctr" defTabSz="800100">
            <a:lnSpc>
              <a:spcPct val="90000"/>
            </a:lnSpc>
            <a:spcBef>
              <a:spcPct val="0"/>
            </a:spcBef>
            <a:spcAft>
              <a:spcPct val="35000"/>
            </a:spcAft>
            <a:buNone/>
          </a:pPr>
          <a:r>
            <a:rPr lang="en-GB" sz="1600" kern="1200" dirty="0">
              <a:solidFill>
                <a:schemeClr val="tx1"/>
              </a:solidFill>
              <a:latin typeface="Arial" panose="020B0604020202020204"/>
              <a:ea typeface="+mn-ea"/>
              <a:cs typeface="+mn-cs"/>
            </a:rPr>
            <a:t>Consult and agree Accessible Adult Social Care Strategy </a:t>
          </a:r>
        </a:p>
      </dgm:t>
    </dgm:pt>
    <dgm:pt modelId="{B3460E31-7BB9-4815-9BF6-5CD789CE148F}" type="parTrans" cxnId="{C1C111CC-5283-4393-A282-53FBAF3E538C}">
      <dgm:prSet/>
      <dgm:spPr/>
      <dgm:t>
        <a:bodyPr/>
        <a:lstStyle/>
        <a:p>
          <a:endParaRPr lang="en-GB">
            <a:solidFill>
              <a:schemeClr val="tx1"/>
            </a:solidFill>
          </a:endParaRPr>
        </a:p>
      </dgm:t>
    </dgm:pt>
    <dgm:pt modelId="{C07DF7A8-334D-4664-830C-88AAE214204D}" type="sibTrans" cxnId="{C1C111CC-5283-4393-A282-53FBAF3E538C}">
      <dgm:prSet custT="1"/>
      <dgm:spPr>
        <a:noFill/>
        <a:ln w="44450" cap="flat" cmpd="sng" algn="ctr">
          <a:solidFill>
            <a:srgbClr val="E84E0F"/>
          </a:solidFill>
          <a:prstDash val="solid"/>
          <a:miter lim="800000"/>
        </a:ln>
        <a:effectLst/>
      </dgm:spPr>
      <dgm:t>
        <a:bodyPr spcFirstLastPara="0" vert="horz" wrap="square" lIns="22860" tIns="22860" rIns="22860" bIns="22860" numCol="1" spcCol="1270" anchor="ctr" anchorCtr="0"/>
        <a:lstStyle/>
        <a:p>
          <a:pPr marL="0" lvl="0" indent="0" algn="ctr" defTabSz="800100">
            <a:lnSpc>
              <a:spcPct val="90000"/>
            </a:lnSpc>
            <a:spcBef>
              <a:spcPct val="0"/>
            </a:spcBef>
            <a:spcAft>
              <a:spcPct val="35000"/>
            </a:spcAft>
            <a:buNone/>
          </a:pPr>
          <a:endParaRPr lang="en-GB" sz="1800" kern="1200">
            <a:solidFill>
              <a:schemeClr val="tx1"/>
            </a:solidFill>
            <a:latin typeface="Arial" panose="020B0604020202020204"/>
            <a:ea typeface="+mn-ea"/>
            <a:cs typeface="+mn-cs"/>
          </a:endParaRPr>
        </a:p>
      </dgm:t>
    </dgm:pt>
    <dgm:pt modelId="{CA38C6CA-AB5E-40E7-ADA7-FB4B82353465}">
      <dgm:prSet phldrT="[Text]" custT="1"/>
      <dgm:spPr>
        <a:noFill/>
        <a:ln w="44450">
          <a:solidFill>
            <a:schemeClr val="accent5"/>
          </a:solidFill>
        </a:ln>
      </dgm:spPr>
      <dgm:t>
        <a:bodyPr/>
        <a:lstStyle/>
        <a:p>
          <a:r>
            <a:rPr lang="en-GB" sz="1800" kern="1200" dirty="0">
              <a:solidFill>
                <a:srgbClr val="000000"/>
              </a:solidFill>
              <a:latin typeface="Arial" panose="020B0604020202020204"/>
              <a:ea typeface="+mn-ea"/>
              <a:cs typeface="+mn-cs"/>
            </a:rPr>
            <a:t>Measure</a:t>
          </a:r>
          <a:r>
            <a:rPr lang="en-GB" sz="1800" kern="1200" dirty="0">
              <a:solidFill>
                <a:schemeClr val="tx1"/>
              </a:solidFill>
            </a:rPr>
            <a:t> Progress/Review </a:t>
          </a:r>
        </a:p>
      </dgm:t>
    </dgm:pt>
    <dgm:pt modelId="{4A33C6D3-F581-4B14-A235-CD6A9066A9AD}" type="parTrans" cxnId="{BEFF976D-6A9A-49F8-87ED-A286B0ECE0F7}">
      <dgm:prSet/>
      <dgm:spPr/>
      <dgm:t>
        <a:bodyPr/>
        <a:lstStyle/>
        <a:p>
          <a:endParaRPr lang="en-GB">
            <a:solidFill>
              <a:schemeClr val="tx1"/>
            </a:solidFill>
          </a:endParaRPr>
        </a:p>
      </dgm:t>
    </dgm:pt>
    <dgm:pt modelId="{F1CA6BC7-FAAA-4FB2-8AC7-96F631F5EA64}" type="sibTrans" cxnId="{BEFF976D-6A9A-49F8-87ED-A286B0ECE0F7}">
      <dgm:prSet custT="1"/>
      <dgm:spPr>
        <a:noFill/>
        <a:ln w="44450" cap="flat" cmpd="sng" algn="ctr">
          <a:solidFill>
            <a:srgbClr val="E84E0F"/>
          </a:solidFill>
          <a:prstDash val="solid"/>
          <a:miter lim="800000"/>
        </a:ln>
        <a:effectLst/>
      </dgm:spPr>
      <dgm:t>
        <a:bodyPr spcFirstLastPara="0" vert="horz" wrap="square" lIns="22860" tIns="22860" rIns="22860" bIns="22860" numCol="1" spcCol="1270" anchor="ctr" anchorCtr="0"/>
        <a:lstStyle/>
        <a:p>
          <a:pPr marL="0" lvl="0" indent="0" algn="ctr" defTabSz="800100">
            <a:lnSpc>
              <a:spcPct val="90000"/>
            </a:lnSpc>
            <a:spcBef>
              <a:spcPct val="0"/>
            </a:spcBef>
            <a:spcAft>
              <a:spcPct val="35000"/>
            </a:spcAft>
            <a:buNone/>
          </a:pPr>
          <a:endParaRPr lang="en-GB" sz="1800" kern="1200">
            <a:solidFill>
              <a:schemeClr val="tx1"/>
            </a:solidFill>
            <a:latin typeface="Arial" panose="020B0604020202020204"/>
            <a:ea typeface="+mn-ea"/>
            <a:cs typeface="+mn-cs"/>
          </a:endParaRPr>
        </a:p>
      </dgm:t>
    </dgm:pt>
    <dgm:pt modelId="{5CE7F5B2-9F80-43B1-A069-771DEC7E361A}" type="pres">
      <dgm:prSet presAssocID="{CBCAC289-661C-46A8-BCCE-70798771906A}" presName="cycle" presStyleCnt="0">
        <dgm:presLayoutVars>
          <dgm:dir/>
          <dgm:resizeHandles val="exact"/>
        </dgm:presLayoutVars>
      </dgm:prSet>
      <dgm:spPr/>
    </dgm:pt>
    <dgm:pt modelId="{C326AE03-0645-49E2-8C78-24F993C0E21C}" type="pres">
      <dgm:prSet presAssocID="{7ED51731-CC29-4827-98D8-430BEA611710}" presName="node" presStyleLbl="node1" presStyleIdx="0" presStyleCnt="5" custRadScaleRad="99828" custRadScaleInc="2042">
        <dgm:presLayoutVars>
          <dgm:bulletEnabled val="1"/>
        </dgm:presLayoutVars>
      </dgm:prSet>
      <dgm:spPr>
        <a:xfrm>
          <a:off x="3273217" y="4302"/>
          <a:ext cx="1635124" cy="1635124"/>
        </a:xfrm>
        <a:prstGeom prst="ellipse">
          <a:avLst/>
        </a:prstGeom>
      </dgm:spPr>
    </dgm:pt>
    <dgm:pt modelId="{402A7989-79A7-4335-8C7C-9DCE0F9A7432}" type="pres">
      <dgm:prSet presAssocID="{59C53D42-B2FB-443D-A83B-000FE86716CE}" presName="sibTrans" presStyleLbl="sibTrans2D1" presStyleIdx="0" presStyleCnt="5"/>
      <dgm:spPr>
        <a:xfrm rot="2177925">
          <a:off x="4850269" y="1259346"/>
          <a:ext cx="423484" cy="551854"/>
        </a:xfrm>
        <a:prstGeom prst="rightArrow">
          <a:avLst>
            <a:gd name="adj1" fmla="val 60000"/>
            <a:gd name="adj2" fmla="val 50000"/>
          </a:avLst>
        </a:prstGeom>
      </dgm:spPr>
    </dgm:pt>
    <dgm:pt modelId="{B18A18A3-451B-4EEB-AD9A-1D58AF90BD43}" type="pres">
      <dgm:prSet presAssocID="{59C53D42-B2FB-443D-A83B-000FE86716CE}" presName="connectorText" presStyleLbl="sibTrans2D1" presStyleIdx="0" presStyleCnt="5"/>
      <dgm:spPr/>
    </dgm:pt>
    <dgm:pt modelId="{3B6E44FD-30A7-44F1-9441-DA1555E2052E}" type="pres">
      <dgm:prSet presAssocID="{EDCEB0CB-A400-4351-89A6-50EACE7647CB}" presName="node" presStyleLbl="node1" presStyleIdx="1" presStyleCnt="5">
        <dgm:presLayoutVars>
          <dgm:bulletEnabled val="1"/>
        </dgm:presLayoutVars>
      </dgm:prSet>
      <dgm:spPr>
        <a:xfrm>
          <a:off x="5235001" y="1445310"/>
          <a:ext cx="1635124" cy="1635124"/>
        </a:xfrm>
        <a:prstGeom prst="ellipse">
          <a:avLst/>
        </a:prstGeom>
      </dgm:spPr>
    </dgm:pt>
    <dgm:pt modelId="{9B82023F-C3E0-41E0-A268-D8BD17554835}" type="pres">
      <dgm:prSet presAssocID="{05E40D0A-50FB-454F-88A1-FEC95D8EFB33}" presName="sibTrans" presStyleLbl="sibTrans2D1" presStyleIdx="1" presStyleCnt="5"/>
      <dgm:spPr>
        <a:xfrm rot="6480000">
          <a:off x="5458534" y="3144055"/>
          <a:ext cx="436123" cy="551854"/>
        </a:xfrm>
        <a:prstGeom prst="rightArrow">
          <a:avLst>
            <a:gd name="adj1" fmla="val 60000"/>
            <a:gd name="adj2" fmla="val 50000"/>
          </a:avLst>
        </a:prstGeom>
      </dgm:spPr>
    </dgm:pt>
    <dgm:pt modelId="{9030BB7B-7F63-42B7-9231-8E7529E80512}" type="pres">
      <dgm:prSet presAssocID="{05E40D0A-50FB-454F-88A1-FEC95D8EFB33}" presName="connectorText" presStyleLbl="sibTrans2D1" presStyleIdx="1" presStyleCnt="5"/>
      <dgm:spPr/>
    </dgm:pt>
    <dgm:pt modelId="{A5260E36-989F-4830-91AA-850A2ACE8901}" type="pres">
      <dgm:prSet presAssocID="{FFE9FE67-2CB0-401C-ADC4-5EBF36786C7C}" presName="node" presStyleLbl="node1" presStyleIdx="2" presStyleCnt="5">
        <dgm:presLayoutVars>
          <dgm:bulletEnabled val="1"/>
        </dgm:presLayoutVars>
      </dgm:prSet>
      <dgm:spPr>
        <a:xfrm>
          <a:off x="4475437" y="3783007"/>
          <a:ext cx="1635124" cy="1635124"/>
        </a:xfrm>
        <a:prstGeom prst="ellipse">
          <a:avLst/>
        </a:prstGeom>
      </dgm:spPr>
    </dgm:pt>
    <dgm:pt modelId="{C775A3E7-5791-404F-99D7-3197F9ED46FE}" type="pres">
      <dgm:prSet presAssocID="{067336ED-84A5-4370-B593-B4942D6726E1}" presName="sibTrans" presStyleLbl="sibTrans2D1" presStyleIdx="2" presStyleCnt="5"/>
      <dgm:spPr>
        <a:xfrm rot="10800000">
          <a:off x="3858281" y="4324642"/>
          <a:ext cx="436123" cy="551854"/>
        </a:xfrm>
        <a:prstGeom prst="rightArrow">
          <a:avLst>
            <a:gd name="adj1" fmla="val 60000"/>
            <a:gd name="adj2" fmla="val 50000"/>
          </a:avLst>
        </a:prstGeom>
      </dgm:spPr>
    </dgm:pt>
    <dgm:pt modelId="{3437BE89-4177-4503-827B-A3AA275B4CFD}" type="pres">
      <dgm:prSet presAssocID="{067336ED-84A5-4370-B593-B4942D6726E1}" presName="connectorText" presStyleLbl="sibTrans2D1" presStyleIdx="2" presStyleCnt="5"/>
      <dgm:spPr/>
    </dgm:pt>
    <dgm:pt modelId="{93C1ECF4-D09A-4E3F-94C4-940D682AC9CF}" type="pres">
      <dgm:prSet presAssocID="{0F677074-CD60-4ABD-9014-1E28312EA9AC}" presName="node" presStyleLbl="node1" presStyleIdx="3" presStyleCnt="5">
        <dgm:presLayoutVars>
          <dgm:bulletEnabled val="1"/>
        </dgm:presLayoutVars>
      </dgm:prSet>
      <dgm:spPr>
        <a:xfrm>
          <a:off x="2017437" y="3783007"/>
          <a:ext cx="1635124" cy="1635124"/>
        </a:xfrm>
        <a:prstGeom prst="ellipse">
          <a:avLst/>
        </a:prstGeom>
      </dgm:spPr>
    </dgm:pt>
    <dgm:pt modelId="{CF945D0B-942A-47FE-8A9A-1B7F0CA40A72}" type="pres">
      <dgm:prSet presAssocID="{C07DF7A8-334D-4664-830C-88AAE214204D}" presName="sibTrans" presStyleLbl="sibTrans2D1" presStyleIdx="3" presStyleCnt="5"/>
      <dgm:spPr>
        <a:xfrm rot="15120000">
          <a:off x="2240970" y="3167533"/>
          <a:ext cx="436123" cy="551854"/>
        </a:xfrm>
        <a:prstGeom prst="rightArrow">
          <a:avLst>
            <a:gd name="adj1" fmla="val 60000"/>
            <a:gd name="adj2" fmla="val 50000"/>
          </a:avLst>
        </a:prstGeom>
      </dgm:spPr>
    </dgm:pt>
    <dgm:pt modelId="{255B8538-EAD1-4CFC-886D-E733C1352401}" type="pres">
      <dgm:prSet presAssocID="{C07DF7A8-334D-4664-830C-88AAE214204D}" presName="connectorText" presStyleLbl="sibTrans2D1" presStyleIdx="3" presStyleCnt="5"/>
      <dgm:spPr/>
    </dgm:pt>
    <dgm:pt modelId="{76F6BB3D-E995-4844-84AD-9E3CEABCB9AC}" type="pres">
      <dgm:prSet presAssocID="{CA38C6CA-AB5E-40E7-ADA7-FB4B82353465}" presName="node" presStyleLbl="node1" presStyleIdx="4" presStyleCnt="5">
        <dgm:presLayoutVars>
          <dgm:bulletEnabled val="1"/>
        </dgm:presLayoutVars>
      </dgm:prSet>
      <dgm:spPr/>
    </dgm:pt>
    <dgm:pt modelId="{994A67DF-CB4A-49AD-8158-F306063F72F4}" type="pres">
      <dgm:prSet presAssocID="{F1CA6BC7-FAAA-4FB2-8AC7-96F631F5EA64}" presName="sibTrans" presStyleLbl="sibTrans2D1" presStyleIdx="4" presStyleCnt="5"/>
      <dgm:spPr>
        <a:xfrm rot="19466072">
          <a:off x="2849594" y="1273791"/>
          <a:ext cx="446470" cy="551854"/>
        </a:xfrm>
        <a:prstGeom prst="rightArrow">
          <a:avLst>
            <a:gd name="adj1" fmla="val 60000"/>
            <a:gd name="adj2" fmla="val 50000"/>
          </a:avLst>
        </a:prstGeom>
      </dgm:spPr>
    </dgm:pt>
    <dgm:pt modelId="{34CF7ADE-6843-4978-8839-A0FCFC4AC191}" type="pres">
      <dgm:prSet presAssocID="{F1CA6BC7-FAAA-4FB2-8AC7-96F631F5EA64}" presName="connectorText" presStyleLbl="sibTrans2D1" presStyleIdx="4" presStyleCnt="5"/>
      <dgm:spPr/>
    </dgm:pt>
  </dgm:ptLst>
  <dgm:cxnLst>
    <dgm:cxn modelId="{2C248205-6DCE-4E47-944F-2DE7EB90176A}" type="presOf" srcId="{FFE9FE67-2CB0-401C-ADC4-5EBF36786C7C}" destId="{A5260E36-989F-4830-91AA-850A2ACE8901}" srcOrd="0" destOrd="0" presId="urn:microsoft.com/office/officeart/2005/8/layout/cycle2"/>
    <dgm:cxn modelId="{BCDC5A0D-C9D6-4312-970A-D920A01F2D36}" type="presOf" srcId="{0F677074-CD60-4ABD-9014-1E28312EA9AC}" destId="{93C1ECF4-D09A-4E3F-94C4-940D682AC9CF}" srcOrd="0" destOrd="0" presId="urn:microsoft.com/office/officeart/2005/8/layout/cycle2"/>
    <dgm:cxn modelId="{C5963C16-1E2A-4ACB-B9A9-52C9163A6E5C}" srcId="{CBCAC289-661C-46A8-BCCE-70798771906A}" destId="{FFE9FE67-2CB0-401C-ADC4-5EBF36786C7C}" srcOrd="2" destOrd="0" parTransId="{F69FC117-50BB-479F-AF4D-E0A0829EE3A5}" sibTransId="{067336ED-84A5-4370-B593-B4942D6726E1}"/>
    <dgm:cxn modelId="{8C210520-0701-4DD2-84C9-25C2E7D1AA74}" type="presOf" srcId="{F1CA6BC7-FAAA-4FB2-8AC7-96F631F5EA64}" destId="{34CF7ADE-6843-4978-8839-A0FCFC4AC191}" srcOrd="1" destOrd="0" presId="urn:microsoft.com/office/officeart/2005/8/layout/cycle2"/>
    <dgm:cxn modelId="{1012C523-B890-4B49-9BCD-F544BC8B70E3}" type="presOf" srcId="{7ED51731-CC29-4827-98D8-430BEA611710}" destId="{C326AE03-0645-49E2-8C78-24F993C0E21C}" srcOrd="0" destOrd="0" presId="urn:microsoft.com/office/officeart/2005/8/layout/cycle2"/>
    <dgm:cxn modelId="{617FA224-B3DD-4194-8FF4-B9E59F342027}" type="presOf" srcId="{CA38C6CA-AB5E-40E7-ADA7-FB4B82353465}" destId="{76F6BB3D-E995-4844-84AD-9E3CEABCB9AC}" srcOrd="0" destOrd="0" presId="urn:microsoft.com/office/officeart/2005/8/layout/cycle2"/>
    <dgm:cxn modelId="{D2731A30-62DF-4E5C-BC24-F3F7F7430FF2}" srcId="{CBCAC289-661C-46A8-BCCE-70798771906A}" destId="{EDCEB0CB-A400-4351-89A6-50EACE7647CB}" srcOrd="1" destOrd="0" parTransId="{63295230-D5FF-467A-AE47-43151E8B6D24}" sibTransId="{05E40D0A-50FB-454F-88A1-FEC95D8EFB33}"/>
    <dgm:cxn modelId="{97E3746A-3934-41A3-B5A8-E5E1FAE8B36C}" type="presOf" srcId="{F1CA6BC7-FAAA-4FB2-8AC7-96F631F5EA64}" destId="{994A67DF-CB4A-49AD-8158-F306063F72F4}" srcOrd="0" destOrd="0" presId="urn:microsoft.com/office/officeart/2005/8/layout/cycle2"/>
    <dgm:cxn modelId="{BEFF976D-6A9A-49F8-87ED-A286B0ECE0F7}" srcId="{CBCAC289-661C-46A8-BCCE-70798771906A}" destId="{CA38C6CA-AB5E-40E7-ADA7-FB4B82353465}" srcOrd="4" destOrd="0" parTransId="{4A33C6D3-F581-4B14-A235-CD6A9066A9AD}" sibTransId="{F1CA6BC7-FAAA-4FB2-8AC7-96F631F5EA64}"/>
    <dgm:cxn modelId="{FCA3E978-5612-4BF4-9E9C-D938F4612B6F}" type="presOf" srcId="{EDCEB0CB-A400-4351-89A6-50EACE7647CB}" destId="{3B6E44FD-30A7-44F1-9441-DA1555E2052E}" srcOrd="0" destOrd="0" presId="urn:microsoft.com/office/officeart/2005/8/layout/cycle2"/>
    <dgm:cxn modelId="{8A0E3987-137B-4059-B876-C71065F51BAF}" type="presOf" srcId="{59C53D42-B2FB-443D-A83B-000FE86716CE}" destId="{402A7989-79A7-4335-8C7C-9DCE0F9A7432}" srcOrd="0" destOrd="0" presId="urn:microsoft.com/office/officeart/2005/8/layout/cycle2"/>
    <dgm:cxn modelId="{0409EF89-1414-4841-A705-5D1BAC96198F}" type="presOf" srcId="{CBCAC289-661C-46A8-BCCE-70798771906A}" destId="{5CE7F5B2-9F80-43B1-A069-771DEC7E361A}" srcOrd="0" destOrd="0" presId="urn:microsoft.com/office/officeart/2005/8/layout/cycle2"/>
    <dgm:cxn modelId="{1C8875A3-1F25-49BC-BF46-C3488F210277}" type="presOf" srcId="{C07DF7A8-334D-4664-830C-88AAE214204D}" destId="{CF945D0B-942A-47FE-8A9A-1B7F0CA40A72}" srcOrd="0" destOrd="0" presId="urn:microsoft.com/office/officeart/2005/8/layout/cycle2"/>
    <dgm:cxn modelId="{BD99B0A9-6D25-4F57-AE48-86234C14AFAC}" type="presOf" srcId="{C07DF7A8-334D-4664-830C-88AAE214204D}" destId="{255B8538-EAD1-4CFC-886D-E733C1352401}" srcOrd="1" destOrd="0" presId="urn:microsoft.com/office/officeart/2005/8/layout/cycle2"/>
    <dgm:cxn modelId="{DC52DFB8-A356-448E-AB77-893FEA1E1ECE}" type="presOf" srcId="{067336ED-84A5-4370-B593-B4942D6726E1}" destId="{C775A3E7-5791-404F-99D7-3197F9ED46FE}" srcOrd="0" destOrd="0" presId="urn:microsoft.com/office/officeart/2005/8/layout/cycle2"/>
    <dgm:cxn modelId="{A16C96CB-8C5E-40D1-919F-17296B7D0760}" type="presOf" srcId="{067336ED-84A5-4370-B593-B4942D6726E1}" destId="{3437BE89-4177-4503-827B-A3AA275B4CFD}" srcOrd="1" destOrd="0" presId="urn:microsoft.com/office/officeart/2005/8/layout/cycle2"/>
    <dgm:cxn modelId="{C1C111CC-5283-4393-A282-53FBAF3E538C}" srcId="{CBCAC289-661C-46A8-BCCE-70798771906A}" destId="{0F677074-CD60-4ABD-9014-1E28312EA9AC}" srcOrd="3" destOrd="0" parTransId="{B3460E31-7BB9-4815-9BF6-5CD789CE148F}" sibTransId="{C07DF7A8-334D-4664-830C-88AAE214204D}"/>
    <dgm:cxn modelId="{359211CF-C3A1-4BFB-AB67-487D39C767AE}" srcId="{CBCAC289-661C-46A8-BCCE-70798771906A}" destId="{7ED51731-CC29-4827-98D8-430BEA611710}" srcOrd="0" destOrd="0" parTransId="{4AFEAC6B-2F33-4AD2-BB33-DC1D1D057B71}" sibTransId="{59C53D42-B2FB-443D-A83B-000FE86716CE}"/>
    <dgm:cxn modelId="{5F244DD3-B305-4AE0-ABD3-D8A7959CB85E}" type="presOf" srcId="{59C53D42-B2FB-443D-A83B-000FE86716CE}" destId="{B18A18A3-451B-4EEB-AD9A-1D58AF90BD43}" srcOrd="1" destOrd="0" presId="urn:microsoft.com/office/officeart/2005/8/layout/cycle2"/>
    <dgm:cxn modelId="{3BDD18DA-7A3D-4D1C-A705-E98BA4B5B413}" type="presOf" srcId="{05E40D0A-50FB-454F-88A1-FEC95D8EFB33}" destId="{9030BB7B-7F63-42B7-9231-8E7529E80512}" srcOrd="1" destOrd="0" presId="urn:microsoft.com/office/officeart/2005/8/layout/cycle2"/>
    <dgm:cxn modelId="{7AD015EC-E4A3-4D5D-9FF7-2B8EA4E28B73}" type="presOf" srcId="{05E40D0A-50FB-454F-88A1-FEC95D8EFB33}" destId="{9B82023F-C3E0-41E0-A268-D8BD17554835}" srcOrd="0" destOrd="0" presId="urn:microsoft.com/office/officeart/2005/8/layout/cycle2"/>
    <dgm:cxn modelId="{462CAB60-25D7-482E-B655-ED69D7117ABF}" type="presParOf" srcId="{5CE7F5B2-9F80-43B1-A069-771DEC7E361A}" destId="{C326AE03-0645-49E2-8C78-24F993C0E21C}" srcOrd="0" destOrd="0" presId="urn:microsoft.com/office/officeart/2005/8/layout/cycle2"/>
    <dgm:cxn modelId="{5ED8A567-567A-439D-8674-6992D60A819C}" type="presParOf" srcId="{5CE7F5B2-9F80-43B1-A069-771DEC7E361A}" destId="{402A7989-79A7-4335-8C7C-9DCE0F9A7432}" srcOrd="1" destOrd="0" presId="urn:microsoft.com/office/officeart/2005/8/layout/cycle2"/>
    <dgm:cxn modelId="{13A2B43C-64BD-4D40-8D7A-20876D20C793}" type="presParOf" srcId="{402A7989-79A7-4335-8C7C-9DCE0F9A7432}" destId="{B18A18A3-451B-4EEB-AD9A-1D58AF90BD43}" srcOrd="0" destOrd="0" presId="urn:microsoft.com/office/officeart/2005/8/layout/cycle2"/>
    <dgm:cxn modelId="{D94B9FDB-B7AD-4723-8933-A40552E52D1F}" type="presParOf" srcId="{5CE7F5B2-9F80-43B1-A069-771DEC7E361A}" destId="{3B6E44FD-30A7-44F1-9441-DA1555E2052E}" srcOrd="2" destOrd="0" presId="urn:microsoft.com/office/officeart/2005/8/layout/cycle2"/>
    <dgm:cxn modelId="{6A5FB997-BAAF-467A-8F4B-E0287914334C}" type="presParOf" srcId="{5CE7F5B2-9F80-43B1-A069-771DEC7E361A}" destId="{9B82023F-C3E0-41E0-A268-D8BD17554835}" srcOrd="3" destOrd="0" presId="urn:microsoft.com/office/officeart/2005/8/layout/cycle2"/>
    <dgm:cxn modelId="{A2750757-77B6-4018-957E-31C986E3397B}" type="presParOf" srcId="{9B82023F-C3E0-41E0-A268-D8BD17554835}" destId="{9030BB7B-7F63-42B7-9231-8E7529E80512}" srcOrd="0" destOrd="0" presId="urn:microsoft.com/office/officeart/2005/8/layout/cycle2"/>
    <dgm:cxn modelId="{C0A3D523-2B02-4516-869F-5656AB49779C}" type="presParOf" srcId="{5CE7F5B2-9F80-43B1-A069-771DEC7E361A}" destId="{A5260E36-989F-4830-91AA-850A2ACE8901}" srcOrd="4" destOrd="0" presId="urn:microsoft.com/office/officeart/2005/8/layout/cycle2"/>
    <dgm:cxn modelId="{C505E7C5-42F8-4C3D-AA1E-CA56C304BB9C}" type="presParOf" srcId="{5CE7F5B2-9F80-43B1-A069-771DEC7E361A}" destId="{C775A3E7-5791-404F-99D7-3197F9ED46FE}" srcOrd="5" destOrd="0" presId="urn:microsoft.com/office/officeart/2005/8/layout/cycle2"/>
    <dgm:cxn modelId="{01CFFFCB-122B-48FB-B45B-A6D17C31D63C}" type="presParOf" srcId="{C775A3E7-5791-404F-99D7-3197F9ED46FE}" destId="{3437BE89-4177-4503-827B-A3AA275B4CFD}" srcOrd="0" destOrd="0" presId="urn:microsoft.com/office/officeart/2005/8/layout/cycle2"/>
    <dgm:cxn modelId="{A0D0ABE6-52A9-41EE-AD4C-2D377A098CC3}" type="presParOf" srcId="{5CE7F5B2-9F80-43B1-A069-771DEC7E361A}" destId="{93C1ECF4-D09A-4E3F-94C4-940D682AC9CF}" srcOrd="6" destOrd="0" presId="urn:microsoft.com/office/officeart/2005/8/layout/cycle2"/>
    <dgm:cxn modelId="{211AE70A-39E8-40FB-BB47-2BE098EE197E}" type="presParOf" srcId="{5CE7F5B2-9F80-43B1-A069-771DEC7E361A}" destId="{CF945D0B-942A-47FE-8A9A-1B7F0CA40A72}" srcOrd="7" destOrd="0" presId="urn:microsoft.com/office/officeart/2005/8/layout/cycle2"/>
    <dgm:cxn modelId="{2D978544-6020-429D-9FB0-C84B4C37B20E}" type="presParOf" srcId="{CF945D0B-942A-47FE-8A9A-1B7F0CA40A72}" destId="{255B8538-EAD1-4CFC-886D-E733C1352401}" srcOrd="0" destOrd="0" presId="urn:microsoft.com/office/officeart/2005/8/layout/cycle2"/>
    <dgm:cxn modelId="{EEDA8CD8-78B8-4440-9FD8-063C7BA2C03C}" type="presParOf" srcId="{5CE7F5B2-9F80-43B1-A069-771DEC7E361A}" destId="{76F6BB3D-E995-4844-84AD-9E3CEABCB9AC}" srcOrd="8" destOrd="0" presId="urn:microsoft.com/office/officeart/2005/8/layout/cycle2"/>
    <dgm:cxn modelId="{4C1F57BC-B17E-40C1-A712-C381EABCB93A}" type="presParOf" srcId="{5CE7F5B2-9F80-43B1-A069-771DEC7E361A}" destId="{994A67DF-CB4A-49AD-8158-F306063F72F4}" srcOrd="9" destOrd="0" presId="urn:microsoft.com/office/officeart/2005/8/layout/cycle2"/>
    <dgm:cxn modelId="{A2255E3B-1FC1-4646-9A73-6E54E388DB98}" type="presParOf" srcId="{994A67DF-CB4A-49AD-8158-F306063F72F4}" destId="{34CF7ADE-6843-4978-8839-A0FCFC4AC191}"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26AE03-0645-49E2-8C78-24F993C0E21C}">
      <dsp:nvSpPr>
        <dsp:cNvPr id="0" name=""/>
        <dsp:cNvSpPr/>
      </dsp:nvSpPr>
      <dsp:spPr>
        <a:xfrm>
          <a:off x="3273217" y="4302"/>
          <a:ext cx="1635124" cy="1635124"/>
        </a:xfrm>
        <a:prstGeom prst="ellipse">
          <a:avLst/>
        </a:prstGeom>
        <a:solidFill>
          <a:schemeClr val="accent3">
            <a:lumMod val="20000"/>
            <a:lumOff val="80000"/>
          </a:schemeClr>
        </a:solidFill>
        <a:ln w="44450" cap="flat" cmpd="sng" algn="ctr">
          <a:solidFill>
            <a:srgbClr val="E84E0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tx1"/>
              </a:solidFill>
              <a:latin typeface="Arial" panose="020B0604020202020204"/>
              <a:ea typeface="+mn-ea"/>
              <a:cs typeface="+mn-cs"/>
            </a:rPr>
            <a:t>Gather Feedback –Partners  </a:t>
          </a:r>
        </a:p>
      </dsp:txBody>
      <dsp:txXfrm>
        <a:off x="3512675" y="243760"/>
        <a:ext cx="1156208" cy="1156208"/>
      </dsp:txXfrm>
    </dsp:sp>
    <dsp:sp modelId="{402A7989-79A7-4335-8C7C-9DCE0F9A7432}">
      <dsp:nvSpPr>
        <dsp:cNvPr id="0" name=""/>
        <dsp:cNvSpPr/>
      </dsp:nvSpPr>
      <dsp:spPr>
        <a:xfrm rot="2177925">
          <a:off x="4850269" y="1259346"/>
          <a:ext cx="423484" cy="551854"/>
        </a:xfrm>
        <a:prstGeom prst="rightArrow">
          <a:avLst>
            <a:gd name="adj1" fmla="val 60000"/>
            <a:gd name="adj2" fmla="val 50000"/>
          </a:avLst>
        </a:prstGeom>
        <a:noFill/>
        <a:ln w="44450" cap="flat" cmpd="sng" algn="ctr">
          <a:solidFill>
            <a:srgbClr val="E84E0F"/>
          </a:solidFill>
          <a:prstDash val="solid"/>
          <a:miter lim="800000"/>
        </a:ln>
        <a:effectLst/>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GB" sz="1800" kern="1200">
            <a:solidFill>
              <a:schemeClr val="tx1"/>
            </a:solidFill>
            <a:latin typeface="Arial" panose="020B0604020202020204"/>
            <a:ea typeface="+mn-ea"/>
            <a:cs typeface="+mn-cs"/>
          </a:endParaRPr>
        </a:p>
      </dsp:txBody>
      <dsp:txXfrm>
        <a:off x="4862596" y="1332112"/>
        <a:ext cx="296439" cy="331112"/>
      </dsp:txXfrm>
    </dsp:sp>
    <dsp:sp modelId="{3B6E44FD-30A7-44F1-9441-DA1555E2052E}">
      <dsp:nvSpPr>
        <dsp:cNvPr id="0" name=""/>
        <dsp:cNvSpPr/>
      </dsp:nvSpPr>
      <dsp:spPr>
        <a:xfrm>
          <a:off x="5235001" y="1445310"/>
          <a:ext cx="1635124" cy="1635124"/>
        </a:xfrm>
        <a:prstGeom prst="ellipse">
          <a:avLst/>
        </a:prstGeom>
        <a:noFill/>
        <a:ln w="44450" cap="flat" cmpd="sng" algn="ctr">
          <a:solidFill>
            <a:srgbClr val="E84E0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tx1"/>
              </a:solidFill>
              <a:latin typeface="Arial" panose="020B0604020202020204"/>
              <a:ea typeface="+mn-ea"/>
              <a:cs typeface="+mn-cs"/>
            </a:rPr>
            <a:t>Collate Feedback/Themes</a:t>
          </a:r>
        </a:p>
      </dsp:txBody>
      <dsp:txXfrm>
        <a:off x="5474459" y="1684768"/>
        <a:ext cx="1156208" cy="1156208"/>
      </dsp:txXfrm>
    </dsp:sp>
    <dsp:sp modelId="{9B82023F-C3E0-41E0-A268-D8BD17554835}">
      <dsp:nvSpPr>
        <dsp:cNvPr id="0" name=""/>
        <dsp:cNvSpPr/>
      </dsp:nvSpPr>
      <dsp:spPr>
        <a:xfrm rot="6480000">
          <a:off x="5458534" y="3144055"/>
          <a:ext cx="436123" cy="551854"/>
        </a:xfrm>
        <a:prstGeom prst="rightArrow">
          <a:avLst>
            <a:gd name="adj1" fmla="val 60000"/>
            <a:gd name="adj2" fmla="val 50000"/>
          </a:avLst>
        </a:prstGeom>
        <a:noFill/>
        <a:ln w="44450" cap="flat" cmpd="sng" algn="ctr">
          <a:solidFill>
            <a:srgbClr val="E84E0F"/>
          </a:solidFill>
          <a:prstDash val="solid"/>
          <a:miter lim="800000"/>
        </a:ln>
        <a:effectLst/>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GB" sz="1800" kern="1200">
            <a:solidFill>
              <a:schemeClr val="tx1"/>
            </a:solidFill>
            <a:latin typeface="Arial" panose="020B0604020202020204"/>
            <a:ea typeface="+mn-ea"/>
            <a:cs typeface="+mn-cs"/>
          </a:endParaRPr>
        </a:p>
      </dsp:txBody>
      <dsp:txXfrm rot="10800000">
        <a:off x="5544168" y="3192209"/>
        <a:ext cx="305286" cy="331112"/>
      </dsp:txXfrm>
    </dsp:sp>
    <dsp:sp modelId="{A5260E36-989F-4830-91AA-850A2ACE8901}">
      <dsp:nvSpPr>
        <dsp:cNvPr id="0" name=""/>
        <dsp:cNvSpPr/>
      </dsp:nvSpPr>
      <dsp:spPr>
        <a:xfrm>
          <a:off x="4475437" y="3783007"/>
          <a:ext cx="1635124" cy="1635124"/>
        </a:xfrm>
        <a:prstGeom prst="ellipse">
          <a:avLst/>
        </a:prstGeom>
        <a:noFill/>
        <a:ln w="44450" cap="flat" cmpd="sng" algn="ctr">
          <a:solidFill>
            <a:srgbClr val="E84E0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tx1"/>
              </a:solidFill>
              <a:latin typeface="Arial" panose="020B0604020202020204"/>
              <a:ea typeface="+mn-ea"/>
              <a:cs typeface="+mn-cs"/>
            </a:rPr>
            <a:t>Priorities agreed </a:t>
          </a:r>
        </a:p>
      </dsp:txBody>
      <dsp:txXfrm>
        <a:off x="4714895" y="4022465"/>
        <a:ext cx="1156208" cy="1156208"/>
      </dsp:txXfrm>
    </dsp:sp>
    <dsp:sp modelId="{C775A3E7-5791-404F-99D7-3197F9ED46FE}">
      <dsp:nvSpPr>
        <dsp:cNvPr id="0" name=""/>
        <dsp:cNvSpPr/>
      </dsp:nvSpPr>
      <dsp:spPr>
        <a:xfrm rot="10800000">
          <a:off x="3858281" y="4324642"/>
          <a:ext cx="436123" cy="551854"/>
        </a:xfrm>
        <a:prstGeom prst="rightArrow">
          <a:avLst>
            <a:gd name="adj1" fmla="val 60000"/>
            <a:gd name="adj2" fmla="val 50000"/>
          </a:avLst>
        </a:prstGeom>
        <a:noFill/>
        <a:ln w="44450" cap="flat" cmpd="sng" algn="ctr">
          <a:solidFill>
            <a:srgbClr val="E84E0F"/>
          </a:solidFill>
          <a:prstDash val="solid"/>
          <a:miter lim="800000"/>
        </a:ln>
        <a:effectLst/>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GB" sz="1800" kern="1200">
            <a:solidFill>
              <a:schemeClr val="tx1"/>
            </a:solidFill>
            <a:latin typeface="Arial" panose="020B0604020202020204"/>
            <a:ea typeface="+mn-ea"/>
            <a:cs typeface="+mn-cs"/>
          </a:endParaRPr>
        </a:p>
      </dsp:txBody>
      <dsp:txXfrm rot="10800000">
        <a:off x="3989118" y="4435013"/>
        <a:ext cx="305286" cy="331112"/>
      </dsp:txXfrm>
    </dsp:sp>
    <dsp:sp modelId="{93C1ECF4-D09A-4E3F-94C4-940D682AC9CF}">
      <dsp:nvSpPr>
        <dsp:cNvPr id="0" name=""/>
        <dsp:cNvSpPr/>
      </dsp:nvSpPr>
      <dsp:spPr>
        <a:xfrm>
          <a:off x="2017437" y="3783007"/>
          <a:ext cx="1635124" cy="1635124"/>
        </a:xfrm>
        <a:prstGeom prst="ellipse">
          <a:avLst/>
        </a:prstGeom>
        <a:noFill/>
        <a:ln w="44450" cap="flat" cmpd="sng" algn="ctr">
          <a:solidFill>
            <a:srgbClr val="E84E0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600" kern="1200" dirty="0">
              <a:solidFill>
                <a:schemeClr val="tx1"/>
              </a:solidFill>
              <a:latin typeface="Arial" panose="020B0604020202020204"/>
              <a:ea typeface="+mn-ea"/>
              <a:cs typeface="+mn-cs"/>
            </a:rPr>
            <a:t>Consult and agree Accessible Adult Social Care Strategy </a:t>
          </a:r>
        </a:p>
      </dsp:txBody>
      <dsp:txXfrm>
        <a:off x="2256895" y="4022465"/>
        <a:ext cx="1156208" cy="1156208"/>
      </dsp:txXfrm>
    </dsp:sp>
    <dsp:sp modelId="{CF945D0B-942A-47FE-8A9A-1B7F0CA40A72}">
      <dsp:nvSpPr>
        <dsp:cNvPr id="0" name=""/>
        <dsp:cNvSpPr/>
      </dsp:nvSpPr>
      <dsp:spPr>
        <a:xfrm rot="15120000">
          <a:off x="2240970" y="3167533"/>
          <a:ext cx="436123" cy="551854"/>
        </a:xfrm>
        <a:prstGeom prst="rightArrow">
          <a:avLst>
            <a:gd name="adj1" fmla="val 60000"/>
            <a:gd name="adj2" fmla="val 50000"/>
          </a:avLst>
        </a:prstGeom>
        <a:noFill/>
        <a:ln w="44450" cap="flat" cmpd="sng" algn="ctr">
          <a:solidFill>
            <a:srgbClr val="E84E0F"/>
          </a:solidFill>
          <a:prstDash val="solid"/>
          <a:miter lim="800000"/>
        </a:ln>
        <a:effectLst/>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GB" sz="1800" kern="1200">
            <a:solidFill>
              <a:schemeClr val="tx1"/>
            </a:solidFill>
            <a:latin typeface="Arial" panose="020B0604020202020204"/>
            <a:ea typeface="+mn-ea"/>
            <a:cs typeface="+mn-cs"/>
          </a:endParaRPr>
        </a:p>
      </dsp:txBody>
      <dsp:txXfrm rot="10800000">
        <a:off x="2326604" y="3340121"/>
        <a:ext cx="305286" cy="331112"/>
      </dsp:txXfrm>
    </dsp:sp>
    <dsp:sp modelId="{76F6BB3D-E995-4844-84AD-9E3CEABCB9AC}">
      <dsp:nvSpPr>
        <dsp:cNvPr id="0" name=""/>
        <dsp:cNvSpPr/>
      </dsp:nvSpPr>
      <dsp:spPr>
        <a:xfrm>
          <a:off x="1257873" y="1445310"/>
          <a:ext cx="1635124" cy="1635124"/>
        </a:xfrm>
        <a:prstGeom prst="ellipse">
          <a:avLst/>
        </a:prstGeom>
        <a:noFill/>
        <a:ln w="4445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rgbClr val="000000"/>
              </a:solidFill>
              <a:latin typeface="Arial" panose="020B0604020202020204"/>
              <a:ea typeface="+mn-ea"/>
              <a:cs typeface="+mn-cs"/>
            </a:rPr>
            <a:t>Measure</a:t>
          </a:r>
          <a:r>
            <a:rPr lang="en-GB" sz="1800" kern="1200" dirty="0">
              <a:solidFill>
                <a:schemeClr val="tx1"/>
              </a:solidFill>
            </a:rPr>
            <a:t> Progress/Review </a:t>
          </a:r>
        </a:p>
      </dsp:txBody>
      <dsp:txXfrm>
        <a:off x="1497331" y="1684768"/>
        <a:ext cx="1156208" cy="1156208"/>
      </dsp:txXfrm>
    </dsp:sp>
    <dsp:sp modelId="{994A67DF-CB4A-49AD-8158-F306063F72F4}">
      <dsp:nvSpPr>
        <dsp:cNvPr id="0" name=""/>
        <dsp:cNvSpPr/>
      </dsp:nvSpPr>
      <dsp:spPr>
        <a:xfrm rot="19466072">
          <a:off x="2849594" y="1273791"/>
          <a:ext cx="446470" cy="551854"/>
        </a:xfrm>
        <a:prstGeom prst="rightArrow">
          <a:avLst>
            <a:gd name="adj1" fmla="val 60000"/>
            <a:gd name="adj2" fmla="val 50000"/>
          </a:avLst>
        </a:prstGeom>
        <a:noFill/>
        <a:ln w="44450" cap="flat" cmpd="sng" algn="ctr">
          <a:solidFill>
            <a:srgbClr val="E84E0F"/>
          </a:solidFill>
          <a:prstDash val="solid"/>
          <a:miter lim="800000"/>
        </a:ln>
        <a:effectLst/>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GB" sz="1800" kern="1200">
            <a:solidFill>
              <a:schemeClr val="tx1"/>
            </a:solidFill>
            <a:latin typeface="Arial" panose="020B0604020202020204"/>
            <a:ea typeface="+mn-ea"/>
            <a:cs typeface="+mn-cs"/>
          </a:endParaRPr>
        </a:p>
      </dsp:txBody>
      <dsp:txXfrm>
        <a:off x="2862087" y="1423114"/>
        <a:ext cx="312529" cy="33111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4014B-0C30-DA4A-8D3A-FCF373DCA12F}" type="datetimeFigureOut">
              <a:rPr lang="en-US" smtClean="0"/>
              <a:t>3/27/2025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6E22CB-20EB-6248-B143-C4DF0082195E}" type="slidenum">
              <a:rPr lang="en-US" smtClean="0"/>
              <a:t>‹#›</a:t>
            </a:fld>
            <a:endParaRPr lang="en-US" dirty="0"/>
          </a:p>
        </p:txBody>
      </p:sp>
    </p:spTree>
    <p:extLst>
      <p:ext uri="{BB962C8B-B14F-4D97-AF65-F5344CB8AC3E}">
        <p14:creationId xmlns:p14="http://schemas.microsoft.com/office/powerpoint/2010/main" val="3291942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16E22CB-20EB-6248-B143-C4DF0082195E}" type="slidenum">
              <a:rPr lang="en-US" smtClean="0"/>
              <a:t>3</a:t>
            </a:fld>
            <a:endParaRPr lang="en-US" dirty="0"/>
          </a:p>
        </p:txBody>
      </p:sp>
    </p:spTree>
    <p:extLst>
      <p:ext uri="{BB962C8B-B14F-4D97-AF65-F5344CB8AC3E}">
        <p14:creationId xmlns:p14="http://schemas.microsoft.com/office/powerpoint/2010/main" val="251499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16E22CB-20EB-6248-B143-C4DF0082195E}" type="slidenum">
              <a:rPr lang="en-US" smtClean="0"/>
              <a:t>4</a:t>
            </a:fld>
            <a:endParaRPr lang="en-US" dirty="0"/>
          </a:p>
        </p:txBody>
      </p:sp>
    </p:spTree>
    <p:extLst>
      <p:ext uri="{BB962C8B-B14F-4D97-AF65-F5344CB8AC3E}">
        <p14:creationId xmlns:p14="http://schemas.microsoft.com/office/powerpoint/2010/main" val="2304200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16E22CB-20EB-6248-B143-C4DF0082195E}" type="slidenum">
              <a:rPr lang="en-US" smtClean="0"/>
              <a:t>6</a:t>
            </a:fld>
            <a:endParaRPr lang="en-US" dirty="0"/>
          </a:p>
        </p:txBody>
      </p:sp>
    </p:spTree>
    <p:extLst>
      <p:ext uri="{BB962C8B-B14F-4D97-AF65-F5344CB8AC3E}">
        <p14:creationId xmlns:p14="http://schemas.microsoft.com/office/powerpoint/2010/main" val="1833915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16E22CB-20EB-6248-B143-C4DF0082195E}" type="slidenum">
              <a:rPr lang="en-US" smtClean="0"/>
              <a:t>11</a:t>
            </a:fld>
            <a:endParaRPr lang="en-US" dirty="0"/>
          </a:p>
        </p:txBody>
      </p:sp>
    </p:spTree>
    <p:extLst>
      <p:ext uri="{BB962C8B-B14F-4D97-AF65-F5344CB8AC3E}">
        <p14:creationId xmlns:p14="http://schemas.microsoft.com/office/powerpoint/2010/main" val="16400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16E22CB-20EB-6248-B143-C4DF0082195E}" type="slidenum">
              <a:rPr lang="en-US" smtClean="0"/>
              <a:t>12</a:t>
            </a:fld>
            <a:endParaRPr lang="en-US" dirty="0"/>
          </a:p>
        </p:txBody>
      </p:sp>
    </p:spTree>
    <p:extLst>
      <p:ext uri="{BB962C8B-B14F-4D97-AF65-F5344CB8AC3E}">
        <p14:creationId xmlns:p14="http://schemas.microsoft.com/office/powerpoint/2010/main" val="14730765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1">
    <p:spTree>
      <p:nvGrpSpPr>
        <p:cNvPr id="1" name=""/>
        <p:cNvGrpSpPr/>
        <p:nvPr/>
      </p:nvGrpSpPr>
      <p:grpSpPr>
        <a:xfrm>
          <a:off x="0" y="0"/>
          <a:ext cx="0" cy="0"/>
          <a:chOff x="0" y="0"/>
          <a:chExt cx="0" cy="0"/>
        </a:xfrm>
      </p:grpSpPr>
      <p:pic>
        <p:nvPicPr>
          <p:cNvPr id="10" name="Picture 9" descr="A picture containing outdoor, building, orange, street&#10;&#10;Description automatically generated">
            <a:extLst>
              <a:ext uri="{FF2B5EF4-FFF2-40B4-BE49-F238E27FC236}">
                <a16:creationId xmlns:a16="http://schemas.microsoft.com/office/drawing/2014/main" id="{4A9780B6-030C-DD48-9D1F-E720401BDE9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22"/>
          <a:stretch/>
        </p:blipFill>
        <p:spPr>
          <a:xfrm>
            <a:off x="437322" y="409369"/>
            <a:ext cx="11285285" cy="5593203"/>
          </a:xfrm>
          <a:prstGeom prst="rect">
            <a:avLst/>
          </a:prstGeom>
        </p:spPr>
      </p:pic>
      <p:sp>
        <p:nvSpPr>
          <p:cNvPr id="7" name="Footer Placeholder 4">
            <a:extLst>
              <a:ext uri="{FF2B5EF4-FFF2-40B4-BE49-F238E27FC236}">
                <a16:creationId xmlns:a16="http://schemas.microsoft.com/office/drawing/2014/main" id="{3EEE86F2-06FB-0C44-A17A-8AD42B1E02DA}"/>
              </a:ext>
            </a:extLst>
          </p:cNvPr>
          <p:cNvSpPr>
            <a:spLocks noGrp="1"/>
          </p:cNvSpPr>
          <p:nvPr>
            <p:ph type="ftr" sz="quarter" idx="3"/>
          </p:nvPr>
        </p:nvSpPr>
        <p:spPr>
          <a:xfrm>
            <a:off x="4038600" y="6083506"/>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4" name="Date Placeholder 3">
            <a:extLst>
              <a:ext uri="{FF2B5EF4-FFF2-40B4-BE49-F238E27FC236}">
                <a16:creationId xmlns:a16="http://schemas.microsoft.com/office/drawing/2014/main" id="{34AEDE4F-5671-734D-A409-4D5E80879A46}"/>
              </a:ext>
            </a:extLst>
          </p:cNvPr>
          <p:cNvSpPr>
            <a:spLocks noGrp="1"/>
          </p:cNvSpPr>
          <p:nvPr>
            <p:ph type="dt" sz="half" idx="2"/>
          </p:nvPr>
        </p:nvSpPr>
        <p:spPr>
          <a:xfrm>
            <a:off x="9939528" y="6101794"/>
            <a:ext cx="1232373" cy="365125"/>
          </a:xfrm>
          <a:prstGeom prst="rect">
            <a:avLst/>
          </a:prstGeom>
        </p:spPr>
        <p:txBody>
          <a:bodyPr vert="horz" lIns="91440" tIns="45720" rIns="91440" bIns="45720" rtlCol="0" anchor="ctr"/>
          <a:lstStyle>
            <a:lvl1pPr algn="l">
              <a:defRPr sz="1200">
                <a:solidFill>
                  <a:schemeClr val="tx1"/>
                </a:solidFill>
              </a:defRPr>
            </a:lvl1pPr>
          </a:lstStyle>
          <a:p>
            <a:fld id="{12FACA17-579C-FF4A-A4D8-80F36B144CF0}" type="datetime1">
              <a:rPr lang="en-GB" smtClean="0"/>
              <a:pPr/>
              <a:t>27/03/2025</a:t>
            </a:fld>
            <a:endParaRPr lang="en-US" dirty="0"/>
          </a:p>
        </p:txBody>
      </p:sp>
      <p:sp>
        <p:nvSpPr>
          <p:cNvPr id="15" name="Slide Number Placeholder 5">
            <a:extLst>
              <a:ext uri="{FF2B5EF4-FFF2-40B4-BE49-F238E27FC236}">
                <a16:creationId xmlns:a16="http://schemas.microsoft.com/office/drawing/2014/main" id="{5D277191-6ADC-4348-8808-69FB5E99A069}"/>
              </a:ext>
            </a:extLst>
          </p:cNvPr>
          <p:cNvSpPr>
            <a:spLocks noGrp="1"/>
          </p:cNvSpPr>
          <p:nvPr>
            <p:ph type="sldNum" sz="quarter" idx="4"/>
          </p:nvPr>
        </p:nvSpPr>
        <p:spPr>
          <a:xfrm>
            <a:off x="11171900" y="6101794"/>
            <a:ext cx="550707" cy="365125"/>
          </a:xfrm>
          <a:prstGeom prst="rect">
            <a:avLst/>
          </a:prstGeom>
        </p:spPr>
        <p:txBody>
          <a:bodyPr vert="horz" lIns="91440" tIns="45720" rIns="91440" bIns="45720" rtlCol="0" anchor="ctr"/>
          <a:lstStyle>
            <a:lvl1pPr algn="r">
              <a:defRPr sz="1200">
                <a:solidFill>
                  <a:schemeClr val="tx1"/>
                </a:solidFill>
              </a:defRPr>
            </a:lvl1pPr>
          </a:lstStyle>
          <a:p>
            <a:fld id="{C8F61FBD-C20F-144D-9428-910BE9356B05}" type="slidenum">
              <a:rPr lang="en-US" smtClean="0"/>
              <a:pPr/>
              <a:t>‹#›</a:t>
            </a:fld>
            <a:endParaRPr lang="en-US" dirty="0"/>
          </a:p>
        </p:txBody>
      </p:sp>
      <p:sp>
        <p:nvSpPr>
          <p:cNvPr id="18" name="Title 1">
            <a:extLst>
              <a:ext uri="{FF2B5EF4-FFF2-40B4-BE49-F238E27FC236}">
                <a16:creationId xmlns:a16="http://schemas.microsoft.com/office/drawing/2014/main" id="{EF9FF3A7-09D2-ED4A-94A6-48CE3A6EB741}"/>
              </a:ext>
            </a:extLst>
          </p:cNvPr>
          <p:cNvSpPr>
            <a:spLocks noGrp="1"/>
          </p:cNvSpPr>
          <p:nvPr>
            <p:ph type="ctrTitle"/>
          </p:nvPr>
        </p:nvSpPr>
        <p:spPr>
          <a:xfrm>
            <a:off x="992667" y="1632668"/>
            <a:ext cx="6629400" cy="590931"/>
          </a:xfrm>
        </p:spPr>
        <p:txBody>
          <a:bodyPr anchor="b"/>
          <a:lstStyle>
            <a:lvl1pPr algn="l">
              <a:defRPr sz="3600"/>
            </a:lvl1pPr>
          </a:lstStyle>
          <a:p>
            <a:r>
              <a:rPr lang="en-GB" dirty="0"/>
              <a:t>Click to edit Master title style</a:t>
            </a:r>
            <a:endParaRPr lang="en-US" dirty="0"/>
          </a:p>
        </p:txBody>
      </p:sp>
      <p:sp>
        <p:nvSpPr>
          <p:cNvPr id="19" name="Subtitle 2">
            <a:extLst>
              <a:ext uri="{FF2B5EF4-FFF2-40B4-BE49-F238E27FC236}">
                <a16:creationId xmlns:a16="http://schemas.microsoft.com/office/drawing/2014/main" id="{2231703E-DA03-9347-8E30-4486745A8BB8}"/>
              </a:ext>
            </a:extLst>
          </p:cNvPr>
          <p:cNvSpPr>
            <a:spLocks noGrp="1"/>
          </p:cNvSpPr>
          <p:nvPr>
            <p:ph type="subTitle" idx="1"/>
          </p:nvPr>
        </p:nvSpPr>
        <p:spPr>
          <a:xfrm>
            <a:off x="992667" y="2223599"/>
            <a:ext cx="4704784" cy="424732"/>
          </a:xfrm>
          <a:solidFill>
            <a:schemeClr val="accent6"/>
          </a:solidFill>
        </p:spPr>
        <p:txBody>
          <a:bodyPr>
            <a:sp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3792987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Option 5">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3EEE86F2-06FB-0C44-A17A-8AD42B1E02DA}"/>
              </a:ext>
            </a:extLst>
          </p:cNvPr>
          <p:cNvSpPr>
            <a:spLocks noGrp="1"/>
          </p:cNvSpPr>
          <p:nvPr>
            <p:ph type="ftr" sz="quarter" idx="3"/>
          </p:nvPr>
        </p:nvSpPr>
        <p:spPr>
          <a:xfrm>
            <a:off x="4038600" y="6083506"/>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4" name="Date Placeholder 3">
            <a:extLst>
              <a:ext uri="{FF2B5EF4-FFF2-40B4-BE49-F238E27FC236}">
                <a16:creationId xmlns:a16="http://schemas.microsoft.com/office/drawing/2014/main" id="{4F04BB47-EE77-B648-A489-E3408903FE88}"/>
              </a:ext>
            </a:extLst>
          </p:cNvPr>
          <p:cNvSpPr>
            <a:spLocks noGrp="1"/>
          </p:cNvSpPr>
          <p:nvPr>
            <p:ph type="dt" sz="half" idx="2"/>
          </p:nvPr>
        </p:nvSpPr>
        <p:spPr>
          <a:xfrm>
            <a:off x="9939528" y="6101794"/>
            <a:ext cx="1232373" cy="365125"/>
          </a:xfrm>
          <a:prstGeom prst="rect">
            <a:avLst/>
          </a:prstGeom>
        </p:spPr>
        <p:txBody>
          <a:bodyPr vert="horz" lIns="91440" tIns="45720" rIns="91440" bIns="45720" rtlCol="0" anchor="ctr"/>
          <a:lstStyle>
            <a:lvl1pPr algn="l">
              <a:defRPr sz="1200">
                <a:solidFill>
                  <a:schemeClr val="tx1"/>
                </a:solidFill>
              </a:defRPr>
            </a:lvl1pPr>
          </a:lstStyle>
          <a:p>
            <a:fld id="{2A7034F0-F883-FD4A-B7D1-81C6C6B35201}" type="datetime1">
              <a:rPr lang="en-GB" smtClean="0"/>
              <a:pPr/>
              <a:t>27/03/2025</a:t>
            </a:fld>
            <a:endParaRPr lang="en-US" dirty="0"/>
          </a:p>
        </p:txBody>
      </p:sp>
      <p:sp>
        <p:nvSpPr>
          <p:cNvPr id="15" name="Slide Number Placeholder 5">
            <a:extLst>
              <a:ext uri="{FF2B5EF4-FFF2-40B4-BE49-F238E27FC236}">
                <a16:creationId xmlns:a16="http://schemas.microsoft.com/office/drawing/2014/main" id="{C26A73E1-7B08-2F40-B852-788D660A2C5D}"/>
              </a:ext>
            </a:extLst>
          </p:cNvPr>
          <p:cNvSpPr>
            <a:spLocks noGrp="1"/>
          </p:cNvSpPr>
          <p:nvPr>
            <p:ph type="sldNum" sz="quarter" idx="4"/>
          </p:nvPr>
        </p:nvSpPr>
        <p:spPr>
          <a:xfrm>
            <a:off x="11171900" y="6101794"/>
            <a:ext cx="550707" cy="365125"/>
          </a:xfrm>
          <a:prstGeom prst="rect">
            <a:avLst/>
          </a:prstGeom>
        </p:spPr>
        <p:txBody>
          <a:bodyPr vert="horz" lIns="91440" tIns="45720" rIns="91440" bIns="45720" rtlCol="0" anchor="ctr"/>
          <a:lstStyle>
            <a:lvl1pPr algn="r">
              <a:defRPr sz="1200">
                <a:solidFill>
                  <a:schemeClr val="tx1"/>
                </a:solidFill>
              </a:defRPr>
            </a:lvl1pPr>
          </a:lstStyle>
          <a:p>
            <a:fld id="{C8F61FBD-C20F-144D-9428-910BE9356B05}" type="slidenum">
              <a:rPr lang="en-US" smtClean="0"/>
              <a:pPr/>
              <a:t>‹#›</a:t>
            </a:fld>
            <a:endParaRPr lang="en-US" dirty="0"/>
          </a:p>
        </p:txBody>
      </p:sp>
      <p:sp>
        <p:nvSpPr>
          <p:cNvPr id="16" name="Title 1">
            <a:extLst>
              <a:ext uri="{FF2B5EF4-FFF2-40B4-BE49-F238E27FC236}">
                <a16:creationId xmlns:a16="http://schemas.microsoft.com/office/drawing/2014/main" id="{EAEDDD0A-7B5B-0D47-9516-11E04FC73C0F}"/>
              </a:ext>
            </a:extLst>
          </p:cNvPr>
          <p:cNvSpPr>
            <a:spLocks noGrp="1"/>
          </p:cNvSpPr>
          <p:nvPr>
            <p:ph type="ctrTitle"/>
          </p:nvPr>
        </p:nvSpPr>
        <p:spPr>
          <a:xfrm>
            <a:off x="992667" y="1632668"/>
            <a:ext cx="6629400" cy="590931"/>
          </a:xfrm>
        </p:spPr>
        <p:txBody>
          <a:bodyPr anchor="b"/>
          <a:lstStyle>
            <a:lvl1pPr algn="l">
              <a:defRPr sz="3600"/>
            </a:lvl1pPr>
          </a:lstStyle>
          <a:p>
            <a:r>
              <a:rPr lang="en-GB" dirty="0"/>
              <a:t>Click to edit Master title style</a:t>
            </a:r>
            <a:endParaRPr lang="en-US" dirty="0"/>
          </a:p>
        </p:txBody>
      </p:sp>
      <p:sp>
        <p:nvSpPr>
          <p:cNvPr id="17" name="Subtitle 2">
            <a:extLst>
              <a:ext uri="{FF2B5EF4-FFF2-40B4-BE49-F238E27FC236}">
                <a16:creationId xmlns:a16="http://schemas.microsoft.com/office/drawing/2014/main" id="{BBEF6D84-352F-7245-9CFD-55CECB0E1520}"/>
              </a:ext>
            </a:extLst>
          </p:cNvPr>
          <p:cNvSpPr>
            <a:spLocks noGrp="1"/>
          </p:cNvSpPr>
          <p:nvPr>
            <p:ph type="subTitle" idx="1"/>
          </p:nvPr>
        </p:nvSpPr>
        <p:spPr>
          <a:xfrm>
            <a:off x="992667" y="2223599"/>
            <a:ext cx="4704784" cy="424732"/>
          </a:xfrm>
          <a:solidFill>
            <a:schemeClr val="accent6"/>
          </a:solidFill>
        </p:spPr>
        <p:txBody>
          <a:bodyPr>
            <a:sp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2" name="Picture 1">
            <a:extLst>
              <a:ext uri="{FF2B5EF4-FFF2-40B4-BE49-F238E27FC236}">
                <a16:creationId xmlns:a16="http://schemas.microsoft.com/office/drawing/2014/main" id="{C1B5D651-1468-B445-BB31-190598185F66}"/>
              </a:ext>
            </a:extLst>
          </p:cNvPr>
          <p:cNvPicPr>
            <a:picLocks noChangeAspect="1"/>
          </p:cNvPicPr>
          <p:nvPr userDrawn="1"/>
        </p:nvPicPr>
        <p:blipFill>
          <a:blip r:embed="rId2"/>
          <a:stretch>
            <a:fillRect/>
          </a:stretch>
        </p:blipFill>
        <p:spPr>
          <a:xfrm>
            <a:off x="5563107" y="2597802"/>
            <a:ext cx="6159500" cy="3111500"/>
          </a:xfrm>
          <a:prstGeom prst="rect">
            <a:avLst/>
          </a:prstGeom>
        </p:spPr>
      </p:pic>
    </p:spTree>
    <p:extLst>
      <p:ext uri="{BB962C8B-B14F-4D97-AF65-F5344CB8AC3E}">
        <p14:creationId xmlns:p14="http://schemas.microsoft.com/office/powerpoint/2010/main" val="3642082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D0421F-2276-4A43-8A68-E940F6FB1FEA}"/>
              </a:ext>
            </a:extLst>
          </p:cNvPr>
          <p:cNvSpPr>
            <a:spLocks noGrp="1"/>
          </p:cNvSpPr>
          <p:nvPr>
            <p:ph idx="1"/>
          </p:nvPr>
        </p:nvSpPr>
        <p:spPr>
          <a:xfrm>
            <a:off x="448902" y="2249424"/>
            <a:ext cx="11273706" cy="3516482"/>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Footer Placeholder 4">
            <a:extLst>
              <a:ext uri="{FF2B5EF4-FFF2-40B4-BE49-F238E27FC236}">
                <a16:creationId xmlns:a16="http://schemas.microsoft.com/office/drawing/2014/main" id="{1E4BA386-D49F-7E48-9C2A-89AD17C7C18A}"/>
              </a:ext>
            </a:extLst>
          </p:cNvPr>
          <p:cNvSpPr>
            <a:spLocks noGrp="1"/>
          </p:cNvSpPr>
          <p:nvPr>
            <p:ph type="ftr" sz="quarter" idx="3"/>
          </p:nvPr>
        </p:nvSpPr>
        <p:spPr>
          <a:xfrm>
            <a:off x="4038600" y="6083506"/>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3" name="Title 1">
            <a:extLst>
              <a:ext uri="{FF2B5EF4-FFF2-40B4-BE49-F238E27FC236}">
                <a16:creationId xmlns:a16="http://schemas.microsoft.com/office/drawing/2014/main" id="{CEF5573E-4F27-9C42-9BE8-BA41554B4C7F}"/>
              </a:ext>
            </a:extLst>
          </p:cNvPr>
          <p:cNvSpPr>
            <a:spLocks noGrp="1"/>
          </p:cNvSpPr>
          <p:nvPr>
            <p:ph type="ctrTitle"/>
          </p:nvPr>
        </p:nvSpPr>
        <p:spPr>
          <a:xfrm>
            <a:off x="455691" y="759694"/>
            <a:ext cx="6629400" cy="590931"/>
          </a:xfrm>
        </p:spPr>
        <p:txBody>
          <a:bodyPr anchor="b"/>
          <a:lstStyle>
            <a:lvl1pPr algn="l">
              <a:defRPr sz="3600"/>
            </a:lvl1pPr>
          </a:lstStyle>
          <a:p>
            <a:r>
              <a:rPr lang="en-GB" dirty="0"/>
              <a:t>Click to edit Master title style</a:t>
            </a:r>
            <a:endParaRPr lang="en-US" dirty="0"/>
          </a:p>
        </p:txBody>
      </p:sp>
      <p:sp>
        <p:nvSpPr>
          <p:cNvPr id="14" name="Subtitle 2">
            <a:extLst>
              <a:ext uri="{FF2B5EF4-FFF2-40B4-BE49-F238E27FC236}">
                <a16:creationId xmlns:a16="http://schemas.microsoft.com/office/drawing/2014/main" id="{49A10CCF-5B1D-0046-A4B7-8176C13E630E}"/>
              </a:ext>
            </a:extLst>
          </p:cNvPr>
          <p:cNvSpPr>
            <a:spLocks noGrp="1"/>
          </p:cNvSpPr>
          <p:nvPr>
            <p:ph type="subTitle" idx="13"/>
          </p:nvPr>
        </p:nvSpPr>
        <p:spPr>
          <a:xfrm>
            <a:off x="455691" y="1350625"/>
            <a:ext cx="4704784" cy="424732"/>
          </a:xfrm>
          <a:solidFill>
            <a:schemeClr val="accent6"/>
          </a:solidFill>
        </p:spPr>
        <p:txBody>
          <a:bodyPr>
            <a:sp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7" name="Date Placeholder 3">
            <a:extLst>
              <a:ext uri="{FF2B5EF4-FFF2-40B4-BE49-F238E27FC236}">
                <a16:creationId xmlns:a16="http://schemas.microsoft.com/office/drawing/2014/main" id="{E8C4B5B8-6D9D-0548-A420-6C1C56375F53}"/>
              </a:ext>
            </a:extLst>
          </p:cNvPr>
          <p:cNvSpPr>
            <a:spLocks noGrp="1"/>
          </p:cNvSpPr>
          <p:nvPr>
            <p:ph type="dt" sz="half" idx="2"/>
          </p:nvPr>
        </p:nvSpPr>
        <p:spPr>
          <a:xfrm>
            <a:off x="9939528" y="6101794"/>
            <a:ext cx="1232373" cy="365125"/>
          </a:xfrm>
          <a:prstGeom prst="rect">
            <a:avLst/>
          </a:prstGeom>
        </p:spPr>
        <p:txBody>
          <a:bodyPr vert="horz" lIns="91440" tIns="45720" rIns="91440" bIns="45720" rtlCol="0" anchor="ctr"/>
          <a:lstStyle>
            <a:lvl1pPr algn="l">
              <a:defRPr sz="1200">
                <a:solidFill>
                  <a:schemeClr val="tx1"/>
                </a:solidFill>
              </a:defRPr>
            </a:lvl1pPr>
          </a:lstStyle>
          <a:p>
            <a:fld id="{4E01FD49-95E3-CF4E-96D2-2CAC0F3FD24E}" type="datetime1">
              <a:rPr lang="en-GB" smtClean="0"/>
              <a:pPr/>
              <a:t>27/03/2025</a:t>
            </a:fld>
            <a:endParaRPr lang="en-US" dirty="0"/>
          </a:p>
        </p:txBody>
      </p:sp>
      <p:sp>
        <p:nvSpPr>
          <p:cNvPr id="18" name="Slide Number Placeholder 5">
            <a:extLst>
              <a:ext uri="{FF2B5EF4-FFF2-40B4-BE49-F238E27FC236}">
                <a16:creationId xmlns:a16="http://schemas.microsoft.com/office/drawing/2014/main" id="{D0FBB4DB-F482-9E4C-875E-0619D7F77AD3}"/>
              </a:ext>
            </a:extLst>
          </p:cNvPr>
          <p:cNvSpPr>
            <a:spLocks noGrp="1"/>
          </p:cNvSpPr>
          <p:nvPr>
            <p:ph type="sldNum" sz="quarter" idx="4"/>
          </p:nvPr>
        </p:nvSpPr>
        <p:spPr>
          <a:xfrm>
            <a:off x="11171900" y="6101794"/>
            <a:ext cx="550707" cy="365125"/>
          </a:xfrm>
          <a:prstGeom prst="rect">
            <a:avLst/>
          </a:prstGeom>
        </p:spPr>
        <p:txBody>
          <a:bodyPr vert="horz" lIns="91440" tIns="45720" rIns="91440" bIns="45720" rtlCol="0" anchor="ctr"/>
          <a:lstStyle>
            <a:lvl1pPr algn="r">
              <a:defRPr sz="1200">
                <a:solidFill>
                  <a:schemeClr val="tx1"/>
                </a:solidFill>
              </a:defRPr>
            </a:lvl1pPr>
          </a:lstStyle>
          <a:p>
            <a:fld id="{C8F61FBD-C20F-144D-9428-910BE9356B05}" type="slidenum">
              <a:rPr lang="en-US" smtClean="0"/>
              <a:pPr/>
              <a:t>‹#›</a:t>
            </a:fld>
            <a:endParaRPr lang="en-US" dirty="0"/>
          </a:p>
        </p:txBody>
      </p:sp>
    </p:spTree>
    <p:extLst>
      <p:ext uri="{BB962C8B-B14F-4D97-AF65-F5344CB8AC3E}">
        <p14:creationId xmlns:p14="http://schemas.microsoft.com/office/powerpoint/2010/main" val="4276632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Content + 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74C7753-F856-E54B-9868-02D40E3E20F4}"/>
              </a:ext>
            </a:extLst>
          </p:cNvPr>
          <p:cNvSpPr>
            <a:spLocks noGrp="1"/>
          </p:cNvSpPr>
          <p:nvPr>
            <p:ph type="pic" idx="1"/>
          </p:nvPr>
        </p:nvSpPr>
        <p:spPr>
          <a:xfrm>
            <a:off x="6172198" y="2249424"/>
            <a:ext cx="5570900" cy="36116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Footer Placeholder 4">
            <a:extLst>
              <a:ext uri="{FF2B5EF4-FFF2-40B4-BE49-F238E27FC236}">
                <a16:creationId xmlns:a16="http://schemas.microsoft.com/office/drawing/2014/main" id="{EECCDC74-FB6D-DC4A-91DF-029D7DC855A1}"/>
              </a:ext>
            </a:extLst>
          </p:cNvPr>
          <p:cNvSpPr>
            <a:spLocks noGrp="1"/>
          </p:cNvSpPr>
          <p:nvPr>
            <p:ph type="ftr" sz="quarter" idx="3"/>
          </p:nvPr>
        </p:nvSpPr>
        <p:spPr>
          <a:xfrm>
            <a:off x="4038600" y="6083506"/>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4" name="Content Placeholder 2">
            <a:extLst>
              <a:ext uri="{FF2B5EF4-FFF2-40B4-BE49-F238E27FC236}">
                <a16:creationId xmlns:a16="http://schemas.microsoft.com/office/drawing/2014/main" id="{6638A41E-52A1-D347-90B6-0A134B3D6A68}"/>
              </a:ext>
            </a:extLst>
          </p:cNvPr>
          <p:cNvSpPr>
            <a:spLocks noGrp="1"/>
          </p:cNvSpPr>
          <p:nvPr>
            <p:ph idx="14"/>
          </p:nvPr>
        </p:nvSpPr>
        <p:spPr>
          <a:xfrm>
            <a:off x="448902" y="2249424"/>
            <a:ext cx="5570899" cy="3611626"/>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5" name="Title 1">
            <a:extLst>
              <a:ext uri="{FF2B5EF4-FFF2-40B4-BE49-F238E27FC236}">
                <a16:creationId xmlns:a16="http://schemas.microsoft.com/office/drawing/2014/main" id="{DF57574C-084F-6644-BE8E-5C657ECA23D7}"/>
              </a:ext>
            </a:extLst>
          </p:cNvPr>
          <p:cNvSpPr>
            <a:spLocks noGrp="1"/>
          </p:cNvSpPr>
          <p:nvPr>
            <p:ph type="ctrTitle"/>
          </p:nvPr>
        </p:nvSpPr>
        <p:spPr>
          <a:xfrm>
            <a:off x="455691" y="759694"/>
            <a:ext cx="6629400" cy="590931"/>
          </a:xfrm>
        </p:spPr>
        <p:txBody>
          <a:bodyPr anchor="b"/>
          <a:lstStyle>
            <a:lvl1pPr algn="l">
              <a:defRPr sz="3600"/>
            </a:lvl1pPr>
          </a:lstStyle>
          <a:p>
            <a:r>
              <a:rPr lang="en-GB" dirty="0"/>
              <a:t>Click to edit Master title style</a:t>
            </a:r>
            <a:endParaRPr lang="en-US" dirty="0"/>
          </a:p>
        </p:txBody>
      </p:sp>
      <p:sp>
        <p:nvSpPr>
          <p:cNvPr id="16" name="Subtitle 2">
            <a:extLst>
              <a:ext uri="{FF2B5EF4-FFF2-40B4-BE49-F238E27FC236}">
                <a16:creationId xmlns:a16="http://schemas.microsoft.com/office/drawing/2014/main" id="{0830BC05-6D61-F84F-80EE-50AC700B1895}"/>
              </a:ext>
            </a:extLst>
          </p:cNvPr>
          <p:cNvSpPr>
            <a:spLocks noGrp="1"/>
          </p:cNvSpPr>
          <p:nvPr>
            <p:ph type="subTitle" idx="13"/>
          </p:nvPr>
        </p:nvSpPr>
        <p:spPr>
          <a:xfrm>
            <a:off x="455691" y="1350625"/>
            <a:ext cx="4704784" cy="424732"/>
          </a:xfrm>
          <a:solidFill>
            <a:schemeClr val="accent6"/>
          </a:solidFill>
        </p:spPr>
        <p:txBody>
          <a:bodyPr>
            <a:sp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20" name="Date Placeholder 3">
            <a:extLst>
              <a:ext uri="{FF2B5EF4-FFF2-40B4-BE49-F238E27FC236}">
                <a16:creationId xmlns:a16="http://schemas.microsoft.com/office/drawing/2014/main" id="{6A349AF8-7FC9-AF4A-B105-C017F39DF41F}"/>
              </a:ext>
            </a:extLst>
          </p:cNvPr>
          <p:cNvSpPr>
            <a:spLocks noGrp="1"/>
          </p:cNvSpPr>
          <p:nvPr>
            <p:ph type="dt" sz="half" idx="2"/>
          </p:nvPr>
        </p:nvSpPr>
        <p:spPr>
          <a:xfrm>
            <a:off x="9939528" y="6101794"/>
            <a:ext cx="1232373" cy="365125"/>
          </a:xfrm>
          <a:prstGeom prst="rect">
            <a:avLst/>
          </a:prstGeom>
        </p:spPr>
        <p:txBody>
          <a:bodyPr vert="horz" lIns="91440" tIns="45720" rIns="91440" bIns="45720" rtlCol="0" anchor="ctr"/>
          <a:lstStyle>
            <a:lvl1pPr algn="l">
              <a:defRPr sz="1200">
                <a:solidFill>
                  <a:schemeClr val="tx1"/>
                </a:solidFill>
              </a:defRPr>
            </a:lvl1pPr>
          </a:lstStyle>
          <a:p>
            <a:fld id="{91C09C45-C64F-2744-B0DD-6DBA7A3971AB}" type="datetime1">
              <a:rPr lang="en-GB" smtClean="0"/>
              <a:pPr/>
              <a:t>27/03/2025</a:t>
            </a:fld>
            <a:endParaRPr lang="en-US" dirty="0"/>
          </a:p>
        </p:txBody>
      </p:sp>
      <p:sp>
        <p:nvSpPr>
          <p:cNvPr id="21" name="Slide Number Placeholder 5">
            <a:extLst>
              <a:ext uri="{FF2B5EF4-FFF2-40B4-BE49-F238E27FC236}">
                <a16:creationId xmlns:a16="http://schemas.microsoft.com/office/drawing/2014/main" id="{5EB5A0D3-3794-A844-B709-CE4621E85054}"/>
              </a:ext>
            </a:extLst>
          </p:cNvPr>
          <p:cNvSpPr>
            <a:spLocks noGrp="1"/>
          </p:cNvSpPr>
          <p:nvPr>
            <p:ph type="sldNum" sz="quarter" idx="4"/>
          </p:nvPr>
        </p:nvSpPr>
        <p:spPr>
          <a:xfrm>
            <a:off x="11171900" y="6101794"/>
            <a:ext cx="550707" cy="365125"/>
          </a:xfrm>
          <a:prstGeom prst="rect">
            <a:avLst/>
          </a:prstGeom>
        </p:spPr>
        <p:txBody>
          <a:bodyPr vert="horz" lIns="91440" tIns="45720" rIns="91440" bIns="45720" rtlCol="0" anchor="ctr"/>
          <a:lstStyle>
            <a:lvl1pPr algn="r">
              <a:defRPr sz="1200">
                <a:solidFill>
                  <a:schemeClr val="tx1"/>
                </a:solidFill>
              </a:defRPr>
            </a:lvl1pPr>
          </a:lstStyle>
          <a:p>
            <a:fld id="{C8F61FBD-C20F-144D-9428-910BE9356B05}" type="slidenum">
              <a:rPr lang="en-US" smtClean="0"/>
              <a:pPr/>
              <a:t>‹#›</a:t>
            </a:fld>
            <a:endParaRPr lang="en-US" dirty="0"/>
          </a:p>
        </p:txBody>
      </p:sp>
    </p:spTree>
    <p:extLst>
      <p:ext uri="{BB962C8B-B14F-4D97-AF65-F5344CB8AC3E}">
        <p14:creationId xmlns:p14="http://schemas.microsoft.com/office/powerpoint/2010/main" val="963454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 Title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D0421F-2276-4A43-8A68-E940F6FB1FEA}"/>
              </a:ext>
            </a:extLst>
          </p:cNvPr>
          <p:cNvSpPr>
            <a:spLocks noGrp="1"/>
          </p:cNvSpPr>
          <p:nvPr>
            <p:ph idx="1"/>
          </p:nvPr>
        </p:nvSpPr>
        <p:spPr>
          <a:xfrm>
            <a:off x="448902" y="521208"/>
            <a:ext cx="11273706" cy="5244699"/>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Footer Placeholder 4">
            <a:extLst>
              <a:ext uri="{FF2B5EF4-FFF2-40B4-BE49-F238E27FC236}">
                <a16:creationId xmlns:a16="http://schemas.microsoft.com/office/drawing/2014/main" id="{1E4BA386-D49F-7E48-9C2A-89AD17C7C18A}"/>
              </a:ext>
            </a:extLst>
          </p:cNvPr>
          <p:cNvSpPr>
            <a:spLocks noGrp="1"/>
          </p:cNvSpPr>
          <p:nvPr>
            <p:ph type="ftr" sz="quarter" idx="3"/>
          </p:nvPr>
        </p:nvSpPr>
        <p:spPr>
          <a:xfrm>
            <a:off x="4038600" y="6083506"/>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9" name="Date Placeholder 3">
            <a:extLst>
              <a:ext uri="{FF2B5EF4-FFF2-40B4-BE49-F238E27FC236}">
                <a16:creationId xmlns:a16="http://schemas.microsoft.com/office/drawing/2014/main" id="{C3E52C27-5399-C142-A6F5-DDEE48DFD9CE}"/>
              </a:ext>
            </a:extLst>
          </p:cNvPr>
          <p:cNvSpPr>
            <a:spLocks noGrp="1"/>
          </p:cNvSpPr>
          <p:nvPr>
            <p:ph type="dt" sz="half" idx="2"/>
          </p:nvPr>
        </p:nvSpPr>
        <p:spPr>
          <a:xfrm>
            <a:off x="9939528" y="6101794"/>
            <a:ext cx="1232373" cy="365125"/>
          </a:xfrm>
          <a:prstGeom prst="rect">
            <a:avLst/>
          </a:prstGeom>
        </p:spPr>
        <p:txBody>
          <a:bodyPr vert="horz" lIns="91440" tIns="45720" rIns="91440" bIns="45720" rtlCol="0" anchor="ctr"/>
          <a:lstStyle>
            <a:lvl1pPr algn="l">
              <a:defRPr sz="1200">
                <a:solidFill>
                  <a:schemeClr val="tx1"/>
                </a:solidFill>
              </a:defRPr>
            </a:lvl1pPr>
          </a:lstStyle>
          <a:p>
            <a:fld id="{D2C6CCC3-0408-4048-BE88-385FC30B576A}" type="datetime1">
              <a:rPr lang="en-GB" smtClean="0"/>
              <a:pPr/>
              <a:t>27/03/2025</a:t>
            </a:fld>
            <a:endParaRPr lang="en-US" dirty="0"/>
          </a:p>
        </p:txBody>
      </p:sp>
      <p:sp>
        <p:nvSpPr>
          <p:cNvPr id="10" name="Slide Number Placeholder 5">
            <a:extLst>
              <a:ext uri="{FF2B5EF4-FFF2-40B4-BE49-F238E27FC236}">
                <a16:creationId xmlns:a16="http://schemas.microsoft.com/office/drawing/2014/main" id="{74EEE944-12B2-7341-811E-5FE7B83E57E7}"/>
              </a:ext>
            </a:extLst>
          </p:cNvPr>
          <p:cNvSpPr>
            <a:spLocks noGrp="1"/>
          </p:cNvSpPr>
          <p:nvPr>
            <p:ph type="sldNum" sz="quarter" idx="4"/>
          </p:nvPr>
        </p:nvSpPr>
        <p:spPr>
          <a:xfrm>
            <a:off x="11171900" y="6101794"/>
            <a:ext cx="550707" cy="365125"/>
          </a:xfrm>
          <a:prstGeom prst="rect">
            <a:avLst/>
          </a:prstGeom>
        </p:spPr>
        <p:txBody>
          <a:bodyPr vert="horz" lIns="91440" tIns="45720" rIns="91440" bIns="45720" rtlCol="0" anchor="ctr"/>
          <a:lstStyle>
            <a:lvl1pPr algn="r">
              <a:defRPr sz="1200">
                <a:solidFill>
                  <a:schemeClr val="tx1"/>
                </a:solidFill>
              </a:defRPr>
            </a:lvl1pPr>
          </a:lstStyle>
          <a:p>
            <a:fld id="{C8F61FBD-C20F-144D-9428-910BE9356B05}" type="slidenum">
              <a:rPr lang="en-US" smtClean="0"/>
              <a:pPr/>
              <a:t>‹#›</a:t>
            </a:fld>
            <a:endParaRPr lang="en-US" dirty="0"/>
          </a:p>
        </p:txBody>
      </p:sp>
    </p:spTree>
    <p:extLst>
      <p:ext uri="{BB962C8B-B14F-4D97-AF65-F5344CB8AC3E}">
        <p14:creationId xmlns:p14="http://schemas.microsoft.com/office/powerpoint/2010/main" val="3153890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 Title Content + Picture">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1E4BA386-D49F-7E48-9C2A-89AD17C7C18A}"/>
              </a:ext>
            </a:extLst>
          </p:cNvPr>
          <p:cNvSpPr>
            <a:spLocks noGrp="1"/>
          </p:cNvSpPr>
          <p:nvPr>
            <p:ph type="ftr" sz="quarter" idx="3"/>
          </p:nvPr>
        </p:nvSpPr>
        <p:spPr>
          <a:xfrm>
            <a:off x="4038600" y="6083506"/>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5" name="Date Placeholder 3">
            <a:extLst>
              <a:ext uri="{FF2B5EF4-FFF2-40B4-BE49-F238E27FC236}">
                <a16:creationId xmlns:a16="http://schemas.microsoft.com/office/drawing/2014/main" id="{B30336CC-60A2-9140-A79F-79B09B6528A6}"/>
              </a:ext>
            </a:extLst>
          </p:cNvPr>
          <p:cNvSpPr>
            <a:spLocks noGrp="1"/>
          </p:cNvSpPr>
          <p:nvPr>
            <p:ph type="dt" sz="half" idx="2"/>
          </p:nvPr>
        </p:nvSpPr>
        <p:spPr>
          <a:xfrm>
            <a:off x="9939528" y="6101794"/>
            <a:ext cx="1232373" cy="365125"/>
          </a:xfrm>
          <a:prstGeom prst="rect">
            <a:avLst/>
          </a:prstGeom>
        </p:spPr>
        <p:txBody>
          <a:bodyPr vert="horz" lIns="91440" tIns="45720" rIns="91440" bIns="45720" rtlCol="0" anchor="ctr"/>
          <a:lstStyle>
            <a:lvl1pPr algn="l">
              <a:defRPr sz="1200">
                <a:solidFill>
                  <a:schemeClr val="tx1"/>
                </a:solidFill>
              </a:defRPr>
            </a:lvl1pPr>
          </a:lstStyle>
          <a:p>
            <a:fld id="{C8EAED06-2B37-B24F-99E6-D30D760D74B5}" type="datetime1">
              <a:rPr lang="en-GB" smtClean="0"/>
              <a:pPr/>
              <a:t>27/03/2025</a:t>
            </a:fld>
            <a:endParaRPr lang="en-US" dirty="0"/>
          </a:p>
        </p:txBody>
      </p:sp>
      <p:sp>
        <p:nvSpPr>
          <p:cNvPr id="16" name="Slide Number Placeholder 5">
            <a:extLst>
              <a:ext uri="{FF2B5EF4-FFF2-40B4-BE49-F238E27FC236}">
                <a16:creationId xmlns:a16="http://schemas.microsoft.com/office/drawing/2014/main" id="{1424FB06-2159-7840-A3FB-BB5D4DD31621}"/>
              </a:ext>
            </a:extLst>
          </p:cNvPr>
          <p:cNvSpPr>
            <a:spLocks noGrp="1"/>
          </p:cNvSpPr>
          <p:nvPr>
            <p:ph type="sldNum" sz="quarter" idx="4"/>
          </p:nvPr>
        </p:nvSpPr>
        <p:spPr>
          <a:xfrm>
            <a:off x="11171900" y="6101794"/>
            <a:ext cx="550707" cy="365125"/>
          </a:xfrm>
          <a:prstGeom prst="rect">
            <a:avLst/>
          </a:prstGeom>
        </p:spPr>
        <p:txBody>
          <a:bodyPr vert="horz" lIns="91440" tIns="45720" rIns="91440" bIns="45720" rtlCol="0" anchor="ctr"/>
          <a:lstStyle>
            <a:lvl1pPr algn="r">
              <a:defRPr sz="1200">
                <a:solidFill>
                  <a:schemeClr val="tx1"/>
                </a:solidFill>
              </a:defRPr>
            </a:lvl1pPr>
          </a:lstStyle>
          <a:p>
            <a:fld id="{C8F61FBD-C20F-144D-9428-910BE9356B05}" type="slidenum">
              <a:rPr lang="en-US" smtClean="0"/>
              <a:pPr/>
              <a:t>‹#›</a:t>
            </a:fld>
            <a:endParaRPr lang="en-US" dirty="0"/>
          </a:p>
        </p:txBody>
      </p:sp>
      <p:sp>
        <p:nvSpPr>
          <p:cNvPr id="9" name="Picture Placeholder 2">
            <a:extLst>
              <a:ext uri="{FF2B5EF4-FFF2-40B4-BE49-F238E27FC236}">
                <a16:creationId xmlns:a16="http://schemas.microsoft.com/office/drawing/2014/main" id="{734DAF28-864B-BB46-8884-4AE13571940F}"/>
              </a:ext>
            </a:extLst>
          </p:cNvPr>
          <p:cNvSpPr>
            <a:spLocks noGrp="1"/>
          </p:cNvSpPr>
          <p:nvPr>
            <p:ph type="pic" idx="10"/>
          </p:nvPr>
        </p:nvSpPr>
        <p:spPr>
          <a:xfrm>
            <a:off x="6172198" y="521208"/>
            <a:ext cx="5570900" cy="533984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Content Placeholder 2">
            <a:extLst>
              <a:ext uri="{FF2B5EF4-FFF2-40B4-BE49-F238E27FC236}">
                <a16:creationId xmlns:a16="http://schemas.microsoft.com/office/drawing/2014/main" id="{FC74CF7A-165C-9445-8908-BF38F2AC6753}"/>
              </a:ext>
            </a:extLst>
          </p:cNvPr>
          <p:cNvSpPr>
            <a:spLocks noGrp="1"/>
          </p:cNvSpPr>
          <p:nvPr>
            <p:ph idx="1"/>
          </p:nvPr>
        </p:nvSpPr>
        <p:spPr>
          <a:xfrm>
            <a:off x="448902" y="521208"/>
            <a:ext cx="5570899" cy="5339843"/>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7220229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0A5FD51A-7D0A-6041-A454-31FB70AD3641}"/>
              </a:ext>
            </a:extLst>
          </p:cNvPr>
          <p:cNvSpPr>
            <a:spLocks noGrp="1"/>
          </p:cNvSpPr>
          <p:nvPr>
            <p:ph type="ftr" sz="quarter" idx="3"/>
          </p:nvPr>
        </p:nvSpPr>
        <p:spPr>
          <a:xfrm>
            <a:off x="4038600" y="6083506"/>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0" name="Date Placeholder 3">
            <a:extLst>
              <a:ext uri="{FF2B5EF4-FFF2-40B4-BE49-F238E27FC236}">
                <a16:creationId xmlns:a16="http://schemas.microsoft.com/office/drawing/2014/main" id="{F991C978-BF80-3141-BC22-A3F8BC7D3466}"/>
              </a:ext>
            </a:extLst>
          </p:cNvPr>
          <p:cNvSpPr>
            <a:spLocks noGrp="1"/>
          </p:cNvSpPr>
          <p:nvPr>
            <p:ph type="dt" sz="half" idx="10"/>
          </p:nvPr>
        </p:nvSpPr>
        <p:spPr>
          <a:xfrm>
            <a:off x="9939528" y="6101794"/>
            <a:ext cx="1232373" cy="365125"/>
          </a:xfrm>
          <a:prstGeom prst="rect">
            <a:avLst/>
          </a:prstGeom>
        </p:spPr>
        <p:txBody>
          <a:bodyPr vert="horz" lIns="91440" tIns="45720" rIns="91440" bIns="45720" rtlCol="0" anchor="ctr"/>
          <a:lstStyle>
            <a:lvl1pPr algn="l">
              <a:defRPr sz="1200">
                <a:solidFill>
                  <a:schemeClr val="tx1"/>
                </a:solidFill>
              </a:defRPr>
            </a:lvl1pPr>
          </a:lstStyle>
          <a:p>
            <a:fld id="{0B89DE17-8DE8-D846-A06F-5F4F940DF005}" type="datetime1">
              <a:rPr lang="en-GB" smtClean="0"/>
              <a:pPr/>
              <a:t>27/03/2025</a:t>
            </a:fld>
            <a:endParaRPr lang="en-US" dirty="0"/>
          </a:p>
        </p:txBody>
      </p:sp>
      <p:sp>
        <p:nvSpPr>
          <p:cNvPr id="11" name="Slide Number Placeholder 5">
            <a:extLst>
              <a:ext uri="{FF2B5EF4-FFF2-40B4-BE49-F238E27FC236}">
                <a16:creationId xmlns:a16="http://schemas.microsoft.com/office/drawing/2014/main" id="{D12B6E69-7BC0-8142-B84E-670F116CD192}"/>
              </a:ext>
            </a:extLst>
          </p:cNvPr>
          <p:cNvSpPr>
            <a:spLocks noGrp="1"/>
          </p:cNvSpPr>
          <p:nvPr>
            <p:ph type="sldNum" sz="quarter" idx="4"/>
          </p:nvPr>
        </p:nvSpPr>
        <p:spPr>
          <a:xfrm>
            <a:off x="11171900" y="6101794"/>
            <a:ext cx="550707" cy="365125"/>
          </a:xfrm>
          <a:prstGeom prst="rect">
            <a:avLst/>
          </a:prstGeom>
        </p:spPr>
        <p:txBody>
          <a:bodyPr vert="horz" lIns="91440" tIns="45720" rIns="91440" bIns="45720" rtlCol="0" anchor="ctr"/>
          <a:lstStyle>
            <a:lvl1pPr algn="r">
              <a:defRPr sz="1200">
                <a:solidFill>
                  <a:schemeClr val="tx1"/>
                </a:solidFill>
              </a:defRPr>
            </a:lvl1pPr>
          </a:lstStyle>
          <a:p>
            <a:fld id="{C8F61FBD-C20F-144D-9428-910BE9356B05}" type="slidenum">
              <a:rPr lang="en-US" smtClean="0"/>
              <a:pPr/>
              <a:t>‹#›</a:t>
            </a:fld>
            <a:endParaRPr lang="en-US" dirty="0"/>
          </a:p>
        </p:txBody>
      </p:sp>
      <p:sp>
        <p:nvSpPr>
          <p:cNvPr id="16" name="Content Placeholder 2">
            <a:extLst>
              <a:ext uri="{FF2B5EF4-FFF2-40B4-BE49-F238E27FC236}">
                <a16:creationId xmlns:a16="http://schemas.microsoft.com/office/drawing/2014/main" id="{78AA9639-4CAB-744A-9C6E-17305209B3FD}"/>
              </a:ext>
            </a:extLst>
          </p:cNvPr>
          <p:cNvSpPr>
            <a:spLocks noGrp="1"/>
          </p:cNvSpPr>
          <p:nvPr>
            <p:ph idx="1"/>
          </p:nvPr>
        </p:nvSpPr>
        <p:spPr>
          <a:xfrm>
            <a:off x="448902" y="521208"/>
            <a:ext cx="5570899" cy="5330952"/>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Content Placeholder 2">
            <a:extLst>
              <a:ext uri="{FF2B5EF4-FFF2-40B4-BE49-F238E27FC236}">
                <a16:creationId xmlns:a16="http://schemas.microsoft.com/office/drawing/2014/main" id="{4E5DEE81-0A5B-7D45-BF7F-DD149A2518DD}"/>
              </a:ext>
            </a:extLst>
          </p:cNvPr>
          <p:cNvSpPr>
            <a:spLocks noGrp="1"/>
          </p:cNvSpPr>
          <p:nvPr>
            <p:ph idx="11"/>
          </p:nvPr>
        </p:nvSpPr>
        <p:spPr>
          <a:xfrm>
            <a:off x="6172201" y="521208"/>
            <a:ext cx="5544312" cy="5330952"/>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832093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942A44F-4BEF-9F4A-B428-50BB0738C208}"/>
              </a:ext>
            </a:extLst>
          </p:cNvPr>
          <p:cNvSpPr>
            <a:spLocks noGrp="1"/>
          </p:cNvSpPr>
          <p:nvPr>
            <p:ph type="ftr" sz="quarter" idx="3"/>
          </p:nvPr>
        </p:nvSpPr>
        <p:spPr>
          <a:xfrm>
            <a:off x="4038600" y="6083506"/>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7" name="Date Placeholder 3">
            <a:extLst>
              <a:ext uri="{FF2B5EF4-FFF2-40B4-BE49-F238E27FC236}">
                <a16:creationId xmlns:a16="http://schemas.microsoft.com/office/drawing/2014/main" id="{24BD2670-FD74-E149-AA14-ED4750A3FF23}"/>
              </a:ext>
            </a:extLst>
          </p:cNvPr>
          <p:cNvSpPr>
            <a:spLocks noGrp="1"/>
          </p:cNvSpPr>
          <p:nvPr>
            <p:ph type="dt" sz="half" idx="2"/>
          </p:nvPr>
        </p:nvSpPr>
        <p:spPr>
          <a:xfrm>
            <a:off x="9939528" y="6101794"/>
            <a:ext cx="1232373" cy="365125"/>
          </a:xfrm>
          <a:prstGeom prst="rect">
            <a:avLst/>
          </a:prstGeom>
        </p:spPr>
        <p:txBody>
          <a:bodyPr vert="horz" lIns="91440" tIns="45720" rIns="91440" bIns="45720" rtlCol="0" anchor="ctr"/>
          <a:lstStyle>
            <a:lvl1pPr algn="l">
              <a:defRPr sz="1200">
                <a:solidFill>
                  <a:schemeClr val="tx1"/>
                </a:solidFill>
              </a:defRPr>
            </a:lvl1pPr>
          </a:lstStyle>
          <a:p>
            <a:fld id="{C7BB3AD2-6C7F-6549-9935-970EC657374D}" type="datetime1">
              <a:rPr lang="en-GB" smtClean="0"/>
              <a:pPr/>
              <a:t>27/03/2025</a:t>
            </a:fld>
            <a:endParaRPr lang="en-US" dirty="0"/>
          </a:p>
        </p:txBody>
      </p:sp>
      <p:sp>
        <p:nvSpPr>
          <p:cNvPr id="8" name="Slide Number Placeholder 5">
            <a:extLst>
              <a:ext uri="{FF2B5EF4-FFF2-40B4-BE49-F238E27FC236}">
                <a16:creationId xmlns:a16="http://schemas.microsoft.com/office/drawing/2014/main" id="{3FCD4910-E2C6-3440-B5DA-D329F54567D9}"/>
              </a:ext>
            </a:extLst>
          </p:cNvPr>
          <p:cNvSpPr>
            <a:spLocks noGrp="1"/>
          </p:cNvSpPr>
          <p:nvPr>
            <p:ph type="sldNum" sz="quarter" idx="4"/>
          </p:nvPr>
        </p:nvSpPr>
        <p:spPr>
          <a:xfrm>
            <a:off x="11171900" y="6101794"/>
            <a:ext cx="550707" cy="365125"/>
          </a:xfrm>
          <a:prstGeom prst="rect">
            <a:avLst/>
          </a:prstGeom>
        </p:spPr>
        <p:txBody>
          <a:bodyPr vert="horz" lIns="91440" tIns="45720" rIns="91440" bIns="45720" rtlCol="0" anchor="ctr"/>
          <a:lstStyle>
            <a:lvl1pPr algn="r">
              <a:defRPr sz="1200">
                <a:solidFill>
                  <a:schemeClr val="tx1"/>
                </a:solidFill>
              </a:defRPr>
            </a:lvl1pPr>
          </a:lstStyle>
          <a:p>
            <a:fld id="{C8F61FBD-C20F-144D-9428-910BE9356B05}" type="slidenum">
              <a:rPr lang="en-US" smtClean="0"/>
              <a:pPr/>
              <a:t>‹#›</a:t>
            </a:fld>
            <a:endParaRPr lang="en-US" dirty="0"/>
          </a:p>
        </p:txBody>
      </p:sp>
    </p:spTree>
    <p:extLst>
      <p:ext uri="{BB962C8B-B14F-4D97-AF65-F5344CB8AC3E}">
        <p14:creationId xmlns:p14="http://schemas.microsoft.com/office/powerpoint/2010/main" val="1490952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2">
    <p:spTree>
      <p:nvGrpSpPr>
        <p:cNvPr id="1" name=""/>
        <p:cNvGrpSpPr/>
        <p:nvPr/>
      </p:nvGrpSpPr>
      <p:grpSpPr>
        <a:xfrm>
          <a:off x="0" y="0"/>
          <a:ext cx="0" cy="0"/>
          <a:chOff x="0" y="0"/>
          <a:chExt cx="0" cy="0"/>
        </a:xfrm>
      </p:grpSpPr>
      <p:pic>
        <p:nvPicPr>
          <p:cNvPr id="12" name="Picture 11" descr="Water next to the building&#10;&#10;Description automatically generated">
            <a:extLst>
              <a:ext uri="{FF2B5EF4-FFF2-40B4-BE49-F238E27FC236}">
                <a16:creationId xmlns:a16="http://schemas.microsoft.com/office/drawing/2014/main" id="{64D63CC7-2C6E-E843-A0AD-DF15C2DC12A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122"/>
          <a:stretch/>
        </p:blipFill>
        <p:spPr>
          <a:xfrm>
            <a:off x="455691" y="409368"/>
            <a:ext cx="11280618" cy="5593203"/>
          </a:xfrm>
          <a:prstGeom prst="rect">
            <a:avLst/>
          </a:prstGeom>
        </p:spPr>
      </p:pic>
      <p:sp>
        <p:nvSpPr>
          <p:cNvPr id="7" name="Footer Placeholder 4">
            <a:extLst>
              <a:ext uri="{FF2B5EF4-FFF2-40B4-BE49-F238E27FC236}">
                <a16:creationId xmlns:a16="http://schemas.microsoft.com/office/drawing/2014/main" id="{3EEE86F2-06FB-0C44-A17A-8AD42B1E02DA}"/>
              </a:ext>
            </a:extLst>
          </p:cNvPr>
          <p:cNvSpPr>
            <a:spLocks noGrp="1"/>
          </p:cNvSpPr>
          <p:nvPr>
            <p:ph type="ftr" sz="quarter" idx="3"/>
          </p:nvPr>
        </p:nvSpPr>
        <p:spPr>
          <a:xfrm>
            <a:off x="4038600" y="6083506"/>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4" name="Date Placeholder 3">
            <a:extLst>
              <a:ext uri="{FF2B5EF4-FFF2-40B4-BE49-F238E27FC236}">
                <a16:creationId xmlns:a16="http://schemas.microsoft.com/office/drawing/2014/main" id="{34AEDE4F-5671-734D-A409-4D5E80879A46}"/>
              </a:ext>
            </a:extLst>
          </p:cNvPr>
          <p:cNvSpPr>
            <a:spLocks noGrp="1"/>
          </p:cNvSpPr>
          <p:nvPr>
            <p:ph type="dt" sz="half" idx="2"/>
          </p:nvPr>
        </p:nvSpPr>
        <p:spPr>
          <a:xfrm>
            <a:off x="9939528" y="6101794"/>
            <a:ext cx="1232373" cy="365125"/>
          </a:xfrm>
          <a:prstGeom prst="rect">
            <a:avLst/>
          </a:prstGeom>
        </p:spPr>
        <p:txBody>
          <a:bodyPr vert="horz" lIns="91440" tIns="45720" rIns="91440" bIns="45720" rtlCol="0" anchor="ctr"/>
          <a:lstStyle>
            <a:lvl1pPr algn="l">
              <a:defRPr sz="1200">
                <a:solidFill>
                  <a:schemeClr val="tx1"/>
                </a:solidFill>
              </a:defRPr>
            </a:lvl1pPr>
          </a:lstStyle>
          <a:p>
            <a:fld id="{65457D9F-6EA0-2042-B631-B00C1917790A}" type="datetime1">
              <a:rPr lang="en-GB" smtClean="0"/>
              <a:pPr/>
              <a:t>27/03/2025</a:t>
            </a:fld>
            <a:endParaRPr lang="en-US" dirty="0"/>
          </a:p>
        </p:txBody>
      </p:sp>
      <p:sp>
        <p:nvSpPr>
          <p:cNvPr id="15" name="Slide Number Placeholder 5">
            <a:extLst>
              <a:ext uri="{FF2B5EF4-FFF2-40B4-BE49-F238E27FC236}">
                <a16:creationId xmlns:a16="http://schemas.microsoft.com/office/drawing/2014/main" id="{5D277191-6ADC-4348-8808-69FB5E99A069}"/>
              </a:ext>
            </a:extLst>
          </p:cNvPr>
          <p:cNvSpPr>
            <a:spLocks noGrp="1"/>
          </p:cNvSpPr>
          <p:nvPr>
            <p:ph type="sldNum" sz="quarter" idx="4"/>
          </p:nvPr>
        </p:nvSpPr>
        <p:spPr>
          <a:xfrm>
            <a:off x="11171900" y="6101794"/>
            <a:ext cx="550707" cy="365125"/>
          </a:xfrm>
          <a:prstGeom prst="rect">
            <a:avLst/>
          </a:prstGeom>
        </p:spPr>
        <p:txBody>
          <a:bodyPr vert="horz" lIns="91440" tIns="45720" rIns="91440" bIns="45720" rtlCol="0" anchor="ctr"/>
          <a:lstStyle>
            <a:lvl1pPr algn="r">
              <a:defRPr sz="1200">
                <a:solidFill>
                  <a:schemeClr val="tx1"/>
                </a:solidFill>
              </a:defRPr>
            </a:lvl1pPr>
          </a:lstStyle>
          <a:p>
            <a:fld id="{C8F61FBD-C20F-144D-9428-910BE9356B05}" type="slidenum">
              <a:rPr lang="en-US" smtClean="0"/>
              <a:pPr/>
              <a:t>‹#›</a:t>
            </a:fld>
            <a:endParaRPr lang="en-US" dirty="0"/>
          </a:p>
        </p:txBody>
      </p:sp>
      <p:sp>
        <p:nvSpPr>
          <p:cNvPr id="13" name="Title 1">
            <a:extLst>
              <a:ext uri="{FF2B5EF4-FFF2-40B4-BE49-F238E27FC236}">
                <a16:creationId xmlns:a16="http://schemas.microsoft.com/office/drawing/2014/main" id="{960A059A-30CC-3B4A-85FD-5F20B82DCBA7}"/>
              </a:ext>
            </a:extLst>
          </p:cNvPr>
          <p:cNvSpPr>
            <a:spLocks noGrp="1"/>
          </p:cNvSpPr>
          <p:nvPr>
            <p:ph type="ctrTitle"/>
          </p:nvPr>
        </p:nvSpPr>
        <p:spPr>
          <a:xfrm>
            <a:off x="992667" y="1632668"/>
            <a:ext cx="6629400" cy="590931"/>
          </a:xfrm>
        </p:spPr>
        <p:txBody>
          <a:bodyPr anchor="b"/>
          <a:lstStyle>
            <a:lvl1pPr algn="l">
              <a:defRPr sz="3600"/>
            </a:lvl1pPr>
          </a:lstStyle>
          <a:p>
            <a:r>
              <a:rPr lang="en-GB" dirty="0"/>
              <a:t>Click to edit Master title style</a:t>
            </a:r>
            <a:endParaRPr lang="en-US" dirty="0"/>
          </a:p>
        </p:txBody>
      </p:sp>
      <p:sp>
        <p:nvSpPr>
          <p:cNvPr id="16" name="Subtitle 2">
            <a:extLst>
              <a:ext uri="{FF2B5EF4-FFF2-40B4-BE49-F238E27FC236}">
                <a16:creationId xmlns:a16="http://schemas.microsoft.com/office/drawing/2014/main" id="{293EC4A8-91C9-6A4E-B6D9-4EFB2158BA36}"/>
              </a:ext>
            </a:extLst>
          </p:cNvPr>
          <p:cNvSpPr>
            <a:spLocks noGrp="1"/>
          </p:cNvSpPr>
          <p:nvPr>
            <p:ph type="subTitle" idx="1"/>
          </p:nvPr>
        </p:nvSpPr>
        <p:spPr>
          <a:xfrm>
            <a:off x="992667" y="2223599"/>
            <a:ext cx="4704784" cy="424732"/>
          </a:xfrm>
          <a:solidFill>
            <a:schemeClr val="accent6"/>
          </a:solidFill>
        </p:spPr>
        <p:txBody>
          <a:bodyPr>
            <a:sp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907410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Option 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4D63CC7-2C6E-E843-A0AD-DF15C2DC12A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57200" y="409368"/>
            <a:ext cx="11265407" cy="5593203"/>
          </a:xfrm>
          <a:prstGeom prst="rect">
            <a:avLst/>
          </a:prstGeom>
        </p:spPr>
      </p:pic>
      <p:sp>
        <p:nvSpPr>
          <p:cNvPr id="7" name="Footer Placeholder 4">
            <a:extLst>
              <a:ext uri="{FF2B5EF4-FFF2-40B4-BE49-F238E27FC236}">
                <a16:creationId xmlns:a16="http://schemas.microsoft.com/office/drawing/2014/main" id="{3EEE86F2-06FB-0C44-A17A-8AD42B1E02DA}"/>
              </a:ext>
            </a:extLst>
          </p:cNvPr>
          <p:cNvSpPr>
            <a:spLocks noGrp="1"/>
          </p:cNvSpPr>
          <p:nvPr>
            <p:ph type="ftr" sz="quarter" idx="3"/>
          </p:nvPr>
        </p:nvSpPr>
        <p:spPr>
          <a:xfrm>
            <a:off x="4038600" y="6083506"/>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4" name="Date Placeholder 3">
            <a:extLst>
              <a:ext uri="{FF2B5EF4-FFF2-40B4-BE49-F238E27FC236}">
                <a16:creationId xmlns:a16="http://schemas.microsoft.com/office/drawing/2014/main" id="{34AEDE4F-5671-734D-A409-4D5E80879A46}"/>
              </a:ext>
            </a:extLst>
          </p:cNvPr>
          <p:cNvSpPr>
            <a:spLocks noGrp="1"/>
          </p:cNvSpPr>
          <p:nvPr>
            <p:ph type="dt" sz="half" idx="2"/>
          </p:nvPr>
        </p:nvSpPr>
        <p:spPr>
          <a:xfrm>
            <a:off x="9939528" y="6101794"/>
            <a:ext cx="1232373" cy="365125"/>
          </a:xfrm>
          <a:prstGeom prst="rect">
            <a:avLst/>
          </a:prstGeom>
        </p:spPr>
        <p:txBody>
          <a:bodyPr vert="horz" lIns="91440" tIns="45720" rIns="91440" bIns="45720" rtlCol="0" anchor="ctr"/>
          <a:lstStyle>
            <a:lvl1pPr algn="l">
              <a:defRPr sz="1200">
                <a:solidFill>
                  <a:schemeClr val="tx1"/>
                </a:solidFill>
              </a:defRPr>
            </a:lvl1pPr>
          </a:lstStyle>
          <a:p>
            <a:fld id="{65457D9F-6EA0-2042-B631-B00C1917790A}" type="datetime1">
              <a:rPr lang="en-GB" smtClean="0"/>
              <a:pPr/>
              <a:t>27/03/2025</a:t>
            </a:fld>
            <a:endParaRPr lang="en-US" dirty="0"/>
          </a:p>
        </p:txBody>
      </p:sp>
      <p:sp>
        <p:nvSpPr>
          <p:cNvPr id="15" name="Slide Number Placeholder 5">
            <a:extLst>
              <a:ext uri="{FF2B5EF4-FFF2-40B4-BE49-F238E27FC236}">
                <a16:creationId xmlns:a16="http://schemas.microsoft.com/office/drawing/2014/main" id="{5D277191-6ADC-4348-8808-69FB5E99A069}"/>
              </a:ext>
            </a:extLst>
          </p:cNvPr>
          <p:cNvSpPr>
            <a:spLocks noGrp="1"/>
          </p:cNvSpPr>
          <p:nvPr>
            <p:ph type="sldNum" sz="quarter" idx="4"/>
          </p:nvPr>
        </p:nvSpPr>
        <p:spPr>
          <a:xfrm>
            <a:off x="11171900" y="6101794"/>
            <a:ext cx="550707" cy="365125"/>
          </a:xfrm>
          <a:prstGeom prst="rect">
            <a:avLst/>
          </a:prstGeom>
        </p:spPr>
        <p:txBody>
          <a:bodyPr vert="horz" lIns="91440" tIns="45720" rIns="91440" bIns="45720" rtlCol="0" anchor="ctr"/>
          <a:lstStyle>
            <a:lvl1pPr algn="r">
              <a:defRPr sz="1200">
                <a:solidFill>
                  <a:schemeClr val="tx1"/>
                </a:solidFill>
              </a:defRPr>
            </a:lvl1pPr>
          </a:lstStyle>
          <a:p>
            <a:fld id="{C8F61FBD-C20F-144D-9428-910BE9356B05}" type="slidenum">
              <a:rPr lang="en-US" smtClean="0"/>
              <a:pPr/>
              <a:t>‹#›</a:t>
            </a:fld>
            <a:endParaRPr lang="en-US" dirty="0"/>
          </a:p>
        </p:txBody>
      </p:sp>
      <p:sp>
        <p:nvSpPr>
          <p:cNvPr id="13" name="Title 1">
            <a:extLst>
              <a:ext uri="{FF2B5EF4-FFF2-40B4-BE49-F238E27FC236}">
                <a16:creationId xmlns:a16="http://schemas.microsoft.com/office/drawing/2014/main" id="{960A059A-30CC-3B4A-85FD-5F20B82DCBA7}"/>
              </a:ext>
            </a:extLst>
          </p:cNvPr>
          <p:cNvSpPr>
            <a:spLocks noGrp="1"/>
          </p:cNvSpPr>
          <p:nvPr>
            <p:ph type="ctrTitle"/>
          </p:nvPr>
        </p:nvSpPr>
        <p:spPr>
          <a:xfrm>
            <a:off x="992667" y="1632668"/>
            <a:ext cx="6629400" cy="590931"/>
          </a:xfrm>
        </p:spPr>
        <p:txBody>
          <a:bodyPr anchor="b"/>
          <a:lstStyle>
            <a:lvl1pPr algn="l">
              <a:defRPr sz="3600"/>
            </a:lvl1pPr>
          </a:lstStyle>
          <a:p>
            <a:r>
              <a:rPr lang="en-GB" dirty="0"/>
              <a:t>Click to edit Master title style</a:t>
            </a:r>
            <a:endParaRPr lang="en-US" dirty="0"/>
          </a:p>
        </p:txBody>
      </p:sp>
      <p:sp>
        <p:nvSpPr>
          <p:cNvPr id="16" name="Subtitle 2">
            <a:extLst>
              <a:ext uri="{FF2B5EF4-FFF2-40B4-BE49-F238E27FC236}">
                <a16:creationId xmlns:a16="http://schemas.microsoft.com/office/drawing/2014/main" id="{293EC4A8-91C9-6A4E-B6D9-4EFB2158BA36}"/>
              </a:ext>
            </a:extLst>
          </p:cNvPr>
          <p:cNvSpPr>
            <a:spLocks noGrp="1"/>
          </p:cNvSpPr>
          <p:nvPr>
            <p:ph type="subTitle" idx="1"/>
          </p:nvPr>
        </p:nvSpPr>
        <p:spPr>
          <a:xfrm>
            <a:off x="992667" y="2223599"/>
            <a:ext cx="4704784" cy="424732"/>
          </a:xfrm>
          <a:solidFill>
            <a:schemeClr val="accent6"/>
          </a:solidFill>
        </p:spPr>
        <p:txBody>
          <a:bodyPr>
            <a:sp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3900947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Option 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4D63CC7-2C6E-E843-A0AD-DF15C2DC12A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96"/>
          <a:stretch/>
        </p:blipFill>
        <p:spPr>
          <a:xfrm>
            <a:off x="447261" y="409368"/>
            <a:ext cx="11275346" cy="5593203"/>
          </a:xfrm>
          <a:prstGeom prst="rect">
            <a:avLst/>
          </a:prstGeom>
        </p:spPr>
      </p:pic>
      <p:sp>
        <p:nvSpPr>
          <p:cNvPr id="7" name="Footer Placeholder 4">
            <a:extLst>
              <a:ext uri="{FF2B5EF4-FFF2-40B4-BE49-F238E27FC236}">
                <a16:creationId xmlns:a16="http://schemas.microsoft.com/office/drawing/2014/main" id="{3EEE86F2-06FB-0C44-A17A-8AD42B1E02DA}"/>
              </a:ext>
            </a:extLst>
          </p:cNvPr>
          <p:cNvSpPr>
            <a:spLocks noGrp="1"/>
          </p:cNvSpPr>
          <p:nvPr>
            <p:ph type="ftr" sz="quarter" idx="3"/>
          </p:nvPr>
        </p:nvSpPr>
        <p:spPr>
          <a:xfrm>
            <a:off x="4038600" y="6083506"/>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4" name="Date Placeholder 3">
            <a:extLst>
              <a:ext uri="{FF2B5EF4-FFF2-40B4-BE49-F238E27FC236}">
                <a16:creationId xmlns:a16="http://schemas.microsoft.com/office/drawing/2014/main" id="{34AEDE4F-5671-734D-A409-4D5E80879A46}"/>
              </a:ext>
            </a:extLst>
          </p:cNvPr>
          <p:cNvSpPr>
            <a:spLocks noGrp="1"/>
          </p:cNvSpPr>
          <p:nvPr>
            <p:ph type="dt" sz="half" idx="2"/>
          </p:nvPr>
        </p:nvSpPr>
        <p:spPr>
          <a:xfrm>
            <a:off x="9939528" y="6101794"/>
            <a:ext cx="1232373" cy="365125"/>
          </a:xfrm>
          <a:prstGeom prst="rect">
            <a:avLst/>
          </a:prstGeom>
        </p:spPr>
        <p:txBody>
          <a:bodyPr vert="horz" lIns="91440" tIns="45720" rIns="91440" bIns="45720" rtlCol="0" anchor="ctr"/>
          <a:lstStyle>
            <a:lvl1pPr algn="l">
              <a:defRPr sz="1200">
                <a:solidFill>
                  <a:schemeClr val="tx1"/>
                </a:solidFill>
              </a:defRPr>
            </a:lvl1pPr>
          </a:lstStyle>
          <a:p>
            <a:fld id="{65457D9F-6EA0-2042-B631-B00C1917790A}" type="datetime1">
              <a:rPr lang="en-GB" smtClean="0"/>
              <a:pPr/>
              <a:t>27/03/2025</a:t>
            </a:fld>
            <a:endParaRPr lang="en-US" dirty="0"/>
          </a:p>
        </p:txBody>
      </p:sp>
      <p:sp>
        <p:nvSpPr>
          <p:cNvPr id="15" name="Slide Number Placeholder 5">
            <a:extLst>
              <a:ext uri="{FF2B5EF4-FFF2-40B4-BE49-F238E27FC236}">
                <a16:creationId xmlns:a16="http://schemas.microsoft.com/office/drawing/2014/main" id="{5D277191-6ADC-4348-8808-69FB5E99A069}"/>
              </a:ext>
            </a:extLst>
          </p:cNvPr>
          <p:cNvSpPr>
            <a:spLocks noGrp="1"/>
          </p:cNvSpPr>
          <p:nvPr>
            <p:ph type="sldNum" sz="quarter" idx="4"/>
          </p:nvPr>
        </p:nvSpPr>
        <p:spPr>
          <a:xfrm>
            <a:off x="11171900" y="6101794"/>
            <a:ext cx="550707" cy="365125"/>
          </a:xfrm>
          <a:prstGeom prst="rect">
            <a:avLst/>
          </a:prstGeom>
        </p:spPr>
        <p:txBody>
          <a:bodyPr vert="horz" lIns="91440" tIns="45720" rIns="91440" bIns="45720" rtlCol="0" anchor="ctr"/>
          <a:lstStyle>
            <a:lvl1pPr algn="r">
              <a:defRPr sz="1200">
                <a:solidFill>
                  <a:schemeClr val="tx1"/>
                </a:solidFill>
              </a:defRPr>
            </a:lvl1pPr>
          </a:lstStyle>
          <a:p>
            <a:fld id="{C8F61FBD-C20F-144D-9428-910BE9356B05}" type="slidenum">
              <a:rPr lang="en-US" smtClean="0"/>
              <a:pPr/>
              <a:t>‹#›</a:t>
            </a:fld>
            <a:endParaRPr lang="en-US" dirty="0"/>
          </a:p>
        </p:txBody>
      </p:sp>
      <p:sp>
        <p:nvSpPr>
          <p:cNvPr id="13" name="Title 1">
            <a:extLst>
              <a:ext uri="{FF2B5EF4-FFF2-40B4-BE49-F238E27FC236}">
                <a16:creationId xmlns:a16="http://schemas.microsoft.com/office/drawing/2014/main" id="{960A059A-30CC-3B4A-85FD-5F20B82DCBA7}"/>
              </a:ext>
            </a:extLst>
          </p:cNvPr>
          <p:cNvSpPr>
            <a:spLocks noGrp="1"/>
          </p:cNvSpPr>
          <p:nvPr>
            <p:ph type="ctrTitle"/>
          </p:nvPr>
        </p:nvSpPr>
        <p:spPr>
          <a:xfrm>
            <a:off x="992667" y="1632668"/>
            <a:ext cx="6629400" cy="590931"/>
          </a:xfrm>
        </p:spPr>
        <p:txBody>
          <a:bodyPr anchor="b"/>
          <a:lstStyle>
            <a:lvl1pPr algn="l">
              <a:defRPr sz="3600"/>
            </a:lvl1pPr>
          </a:lstStyle>
          <a:p>
            <a:r>
              <a:rPr lang="en-GB" dirty="0"/>
              <a:t>Click to edit Master title style</a:t>
            </a:r>
            <a:endParaRPr lang="en-US" dirty="0"/>
          </a:p>
        </p:txBody>
      </p:sp>
      <p:sp>
        <p:nvSpPr>
          <p:cNvPr id="16" name="Subtitle 2">
            <a:extLst>
              <a:ext uri="{FF2B5EF4-FFF2-40B4-BE49-F238E27FC236}">
                <a16:creationId xmlns:a16="http://schemas.microsoft.com/office/drawing/2014/main" id="{293EC4A8-91C9-6A4E-B6D9-4EFB2158BA36}"/>
              </a:ext>
            </a:extLst>
          </p:cNvPr>
          <p:cNvSpPr>
            <a:spLocks noGrp="1"/>
          </p:cNvSpPr>
          <p:nvPr>
            <p:ph type="subTitle" idx="1"/>
          </p:nvPr>
        </p:nvSpPr>
        <p:spPr>
          <a:xfrm>
            <a:off x="992667" y="2223599"/>
            <a:ext cx="4704784" cy="424732"/>
          </a:xfrm>
          <a:solidFill>
            <a:schemeClr val="accent6"/>
          </a:solidFill>
        </p:spPr>
        <p:txBody>
          <a:bodyPr>
            <a:sp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1161713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Option 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4D63CC7-2C6E-E843-A0AD-DF15C2DC12A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57201" y="409368"/>
            <a:ext cx="11265406" cy="5593203"/>
          </a:xfrm>
          <a:prstGeom prst="rect">
            <a:avLst/>
          </a:prstGeom>
        </p:spPr>
      </p:pic>
      <p:sp>
        <p:nvSpPr>
          <p:cNvPr id="7" name="Footer Placeholder 4">
            <a:extLst>
              <a:ext uri="{FF2B5EF4-FFF2-40B4-BE49-F238E27FC236}">
                <a16:creationId xmlns:a16="http://schemas.microsoft.com/office/drawing/2014/main" id="{3EEE86F2-06FB-0C44-A17A-8AD42B1E02DA}"/>
              </a:ext>
            </a:extLst>
          </p:cNvPr>
          <p:cNvSpPr>
            <a:spLocks noGrp="1"/>
          </p:cNvSpPr>
          <p:nvPr>
            <p:ph type="ftr" sz="quarter" idx="3"/>
          </p:nvPr>
        </p:nvSpPr>
        <p:spPr>
          <a:xfrm>
            <a:off x="4038600" y="6083506"/>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4" name="Date Placeholder 3">
            <a:extLst>
              <a:ext uri="{FF2B5EF4-FFF2-40B4-BE49-F238E27FC236}">
                <a16:creationId xmlns:a16="http://schemas.microsoft.com/office/drawing/2014/main" id="{34AEDE4F-5671-734D-A409-4D5E80879A46}"/>
              </a:ext>
            </a:extLst>
          </p:cNvPr>
          <p:cNvSpPr>
            <a:spLocks noGrp="1"/>
          </p:cNvSpPr>
          <p:nvPr>
            <p:ph type="dt" sz="half" idx="2"/>
          </p:nvPr>
        </p:nvSpPr>
        <p:spPr>
          <a:xfrm>
            <a:off x="9939528" y="6101794"/>
            <a:ext cx="1232373" cy="365125"/>
          </a:xfrm>
          <a:prstGeom prst="rect">
            <a:avLst/>
          </a:prstGeom>
        </p:spPr>
        <p:txBody>
          <a:bodyPr vert="horz" lIns="91440" tIns="45720" rIns="91440" bIns="45720" rtlCol="0" anchor="ctr"/>
          <a:lstStyle>
            <a:lvl1pPr algn="l">
              <a:defRPr sz="1200">
                <a:solidFill>
                  <a:schemeClr val="tx1"/>
                </a:solidFill>
              </a:defRPr>
            </a:lvl1pPr>
          </a:lstStyle>
          <a:p>
            <a:fld id="{65457D9F-6EA0-2042-B631-B00C1917790A}" type="datetime1">
              <a:rPr lang="en-GB" smtClean="0"/>
              <a:pPr/>
              <a:t>27/03/2025</a:t>
            </a:fld>
            <a:endParaRPr lang="en-US" dirty="0"/>
          </a:p>
        </p:txBody>
      </p:sp>
      <p:sp>
        <p:nvSpPr>
          <p:cNvPr id="15" name="Slide Number Placeholder 5">
            <a:extLst>
              <a:ext uri="{FF2B5EF4-FFF2-40B4-BE49-F238E27FC236}">
                <a16:creationId xmlns:a16="http://schemas.microsoft.com/office/drawing/2014/main" id="{5D277191-6ADC-4348-8808-69FB5E99A069}"/>
              </a:ext>
            </a:extLst>
          </p:cNvPr>
          <p:cNvSpPr>
            <a:spLocks noGrp="1"/>
          </p:cNvSpPr>
          <p:nvPr>
            <p:ph type="sldNum" sz="quarter" idx="4"/>
          </p:nvPr>
        </p:nvSpPr>
        <p:spPr>
          <a:xfrm>
            <a:off x="11171900" y="6101794"/>
            <a:ext cx="550707" cy="365125"/>
          </a:xfrm>
          <a:prstGeom prst="rect">
            <a:avLst/>
          </a:prstGeom>
        </p:spPr>
        <p:txBody>
          <a:bodyPr vert="horz" lIns="91440" tIns="45720" rIns="91440" bIns="45720" rtlCol="0" anchor="ctr"/>
          <a:lstStyle>
            <a:lvl1pPr algn="r">
              <a:defRPr sz="1200">
                <a:solidFill>
                  <a:schemeClr val="tx1"/>
                </a:solidFill>
              </a:defRPr>
            </a:lvl1pPr>
          </a:lstStyle>
          <a:p>
            <a:fld id="{C8F61FBD-C20F-144D-9428-910BE9356B05}" type="slidenum">
              <a:rPr lang="en-US" smtClean="0"/>
              <a:pPr/>
              <a:t>‹#›</a:t>
            </a:fld>
            <a:endParaRPr lang="en-US" dirty="0"/>
          </a:p>
        </p:txBody>
      </p:sp>
      <p:sp>
        <p:nvSpPr>
          <p:cNvPr id="13" name="Title 1">
            <a:extLst>
              <a:ext uri="{FF2B5EF4-FFF2-40B4-BE49-F238E27FC236}">
                <a16:creationId xmlns:a16="http://schemas.microsoft.com/office/drawing/2014/main" id="{960A059A-30CC-3B4A-85FD-5F20B82DCBA7}"/>
              </a:ext>
            </a:extLst>
          </p:cNvPr>
          <p:cNvSpPr>
            <a:spLocks noGrp="1"/>
          </p:cNvSpPr>
          <p:nvPr>
            <p:ph type="ctrTitle"/>
          </p:nvPr>
        </p:nvSpPr>
        <p:spPr>
          <a:xfrm>
            <a:off x="992667" y="1632668"/>
            <a:ext cx="6629400" cy="590931"/>
          </a:xfrm>
        </p:spPr>
        <p:txBody>
          <a:bodyPr anchor="b"/>
          <a:lstStyle>
            <a:lvl1pPr algn="l">
              <a:defRPr sz="3600"/>
            </a:lvl1pPr>
          </a:lstStyle>
          <a:p>
            <a:r>
              <a:rPr lang="en-GB" dirty="0"/>
              <a:t>Click to edit Master title style</a:t>
            </a:r>
            <a:endParaRPr lang="en-US" dirty="0"/>
          </a:p>
        </p:txBody>
      </p:sp>
      <p:sp>
        <p:nvSpPr>
          <p:cNvPr id="16" name="Subtitle 2">
            <a:extLst>
              <a:ext uri="{FF2B5EF4-FFF2-40B4-BE49-F238E27FC236}">
                <a16:creationId xmlns:a16="http://schemas.microsoft.com/office/drawing/2014/main" id="{293EC4A8-91C9-6A4E-B6D9-4EFB2158BA36}"/>
              </a:ext>
            </a:extLst>
          </p:cNvPr>
          <p:cNvSpPr>
            <a:spLocks noGrp="1"/>
          </p:cNvSpPr>
          <p:nvPr>
            <p:ph type="subTitle" idx="1"/>
          </p:nvPr>
        </p:nvSpPr>
        <p:spPr>
          <a:xfrm>
            <a:off x="992667" y="2223599"/>
            <a:ext cx="4704784" cy="424732"/>
          </a:xfrm>
          <a:solidFill>
            <a:schemeClr val="accent6"/>
          </a:solidFill>
        </p:spPr>
        <p:txBody>
          <a:bodyPr>
            <a:sp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687470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Option 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4D63CC7-2C6E-E843-A0AD-DF15C2DC12A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09"/>
          <a:stretch/>
        </p:blipFill>
        <p:spPr>
          <a:xfrm>
            <a:off x="457201" y="409368"/>
            <a:ext cx="11265406" cy="5593203"/>
          </a:xfrm>
          <a:prstGeom prst="rect">
            <a:avLst/>
          </a:prstGeom>
        </p:spPr>
      </p:pic>
      <p:sp>
        <p:nvSpPr>
          <p:cNvPr id="7" name="Footer Placeholder 4">
            <a:extLst>
              <a:ext uri="{FF2B5EF4-FFF2-40B4-BE49-F238E27FC236}">
                <a16:creationId xmlns:a16="http://schemas.microsoft.com/office/drawing/2014/main" id="{3EEE86F2-06FB-0C44-A17A-8AD42B1E02DA}"/>
              </a:ext>
            </a:extLst>
          </p:cNvPr>
          <p:cNvSpPr>
            <a:spLocks noGrp="1"/>
          </p:cNvSpPr>
          <p:nvPr>
            <p:ph type="ftr" sz="quarter" idx="3"/>
          </p:nvPr>
        </p:nvSpPr>
        <p:spPr>
          <a:xfrm>
            <a:off x="4038600" y="6083506"/>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4" name="Date Placeholder 3">
            <a:extLst>
              <a:ext uri="{FF2B5EF4-FFF2-40B4-BE49-F238E27FC236}">
                <a16:creationId xmlns:a16="http://schemas.microsoft.com/office/drawing/2014/main" id="{34AEDE4F-5671-734D-A409-4D5E80879A46}"/>
              </a:ext>
            </a:extLst>
          </p:cNvPr>
          <p:cNvSpPr>
            <a:spLocks noGrp="1"/>
          </p:cNvSpPr>
          <p:nvPr>
            <p:ph type="dt" sz="half" idx="2"/>
          </p:nvPr>
        </p:nvSpPr>
        <p:spPr>
          <a:xfrm>
            <a:off x="9939528" y="6101794"/>
            <a:ext cx="1232373" cy="365125"/>
          </a:xfrm>
          <a:prstGeom prst="rect">
            <a:avLst/>
          </a:prstGeom>
        </p:spPr>
        <p:txBody>
          <a:bodyPr vert="horz" lIns="91440" tIns="45720" rIns="91440" bIns="45720" rtlCol="0" anchor="ctr"/>
          <a:lstStyle>
            <a:lvl1pPr algn="l">
              <a:defRPr sz="1200">
                <a:solidFill>
                  <a:schemeClr val="tx1"/>
                </a:solidFill>
              </a:defRPr>
            </a:lvl1pPr>
          </a:lstStyle>
          <a:p>
            <a:fld id="{65457D9F-6EA0-2042-B631-B00C1917790A}" type="datetime1">
              <a:rPr lang="en-GB" smtClean="0"/>
              <a:pPr/>
              <a:t>27/03/2025</a:t>
            </a:fld>
            <a:endParaRPr lang="en-US" dirty="0"/>
          </a:p>
        </p:txBody>
      </p:sp>
      <p:sp>
        <p:nvSpPr>
          <p:cNvPr id="15" name="Slide Number Placeholder 5">
            <a:extLst>
              <a:ext uri="{FF2B5EF4-FFF2-40B4-BE49-F238E27FC236}">
                <a16:creationId xmlns:a16="http://schemas.microsoft.com/office/drawing/2014/main" id="{5D277191-6ADC-4348-8808-69FB5E99A069}"/>
              </a:ext>
            </a:extLst>
          </p:cNvPr>
          <p:cNvSpPr>
            <a:spLocks noGrp="1"/>
          </p:cNvSpPr>
          <p:nvPr>
            <p:ph type="sldNum" sz="quarter" idx="4"/>
          </p:nvPr>
        </p:nvSpPr>
        <p:spPr>
          <a:xfrm>
            <a:off x="11171900" y="6101794"/>
            <a:ext cx="550707" cy="365125"/>
          </a:xfrm>
          <a:prstGeom prst="rect">
            <a:avLst/>
          </a:prstGeom>
        </p:spPr>
        <p:txBody>
          <a:bodyPr vert="horz" lIns="91440" tIns="45720" rIns="91440" bIns="45720" rtlCol="0" anchor="ctr"/>
          <a:lstStyle>
            <a:lvl1pPr algn="r">
              <a:defRPr sz="1200">
                <a:solidFill>
                  <a:schemeClr val="tx1"/>
                </a:solidFill>
              </a:defRPr>
            </a:lvl1pPr>
          </a:lstStyle>
          <a:p>
            <a:fld id="{C8F61FBD-C20F-144D-9428-910BE9356B05}" type="slidenum">
              <a:rPr lang="en-US" smtClean="0"/>
              <a:pPr/>
              <a:t>‹#›</a:t>
            </a:fld>
            <a:endParaRPr lang="en-US" dirty="0"/>
          </a:p>
        </p:txBody>
      </p:sp>
      <p:sp>
        <p:nvSpPr>
          <p:cNvPr id="13" name="Title 1">
            <a:extLst>
              <a:ext uri="{FF2B5EF4-FFF2-40B4-BE49-F238E27FC236}">
                <a16:creationId xmlns:a16="http://schemas.microsoft.com/office/drawing/2014/main" id="{960A059A-30CC-3B4A-85FD-5F20B82DCBA7}"/>
              </a:ext>
            </a:extLst>
          </p:cNvPr>
          <p:cNvSpPr>
            <a:spLocks noGrp="1"/>
          </p:cNvSpPr>
          <p:nvPr>
            <p:ph type="ctrTitle"/>
          </p:nvPr>
        </p:nvSpPr>
        <p:spPr>
          <a:xfrm>
            <a:off x="992667" y="1632668"/>
            <a:ext cx="6629400" cy="590931"/>
          </a:xfrm>
        </p:spPr>
        <p:txBody>
          <a:bodyPr anchor="b"/>
          <a:lstStyle>
            <a:lvl1pPr algn="l">
              <a:defRPr sz="3600"/>
            </a:lvl1pPr>
          </a:lstStyle>
          <a:p>
            <a:r>
              <a:rPr lang="en-GB" dirty="0"/>
              <a:t>Click to edit Master title style</a:t>
            </a:r>
            <a:endParaRPr lang="en-US" dirty="0"/>
          </a:p>
        </p:txBody>
      </p:sp>
      <p:sp>
        <p:nvSpPr>
          <p:cNvPr id="16" name="Subtitle 2">
            <a:extLst>
              <a:ext uri="{FF2B5EF4-FFF2-40B4-BE49-F238E27FC236}">
                <a16:creationId xmlns:a16="http://schemas.microsoft.com/office/drawing/2014/main" id="{293EC4A8-91C9-6A4E-B6D9-4EFB2158BA36}"/>
              </a:ext>
            </a:extLst>
          </p:cNvPr>
          <p:cNvSpPr>
            <a:spLocks noGrp="1"/>
          </p:cNvSpPr>
          <p:nvPr>
            <p:ph type="subTitle" idx="1"/>
          </p:nvPr>
        </p:nvSpPr>
        <p:spPr>
          <a:xfrm>
            <a:off x="992667" y="2223599"/>
            <a:ext cx="4704784" cy="424732"/>
          </a:xfrm>
          <a:solidFill>
            <a:schemeClr val="accent6"/>
          </a:solidFill>
        </p:spPr>
        <p:txBody>
          <a:bodyPr>
            <a:sp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917089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Option 3">
    <p:spTree>
      <p:nvGrpSpPr>
        <p:cNvPr id="1" name=""/>
        <p:cNvGrpSpPr/>
        <p:nvPr/>
      </p:nvGrpSpPr>
      <p:grpSpPr>
        <a:xfrm>
          <a:off x="0" y="0"/>
          <a:ext cx="0" cy="0"/>
          <a:chOff x="0" y="0"/>
          <a:chExt cx="0" cy="0"/>
        </a:xfrm>
      </p:grpSpPr>
      <p:pic>
        <p:nvPicPr>
          <p:cNvPr id="13" name="Picture 12" descr="Water next to the building&#10;&#10;Description automatically generated">
            <a:extLst>
              <a:ext uri="{FF2B5EF4-FFF2-40B4-BE49-F238E27FC236}">
                <a16:creationId xmlns:a16="http://schemas.microsoft.com/office/drawing/2014/main" id="{7DE4B95F-FA62-3D45-8C65-A620D3E53A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29676" y="834101"/>
            <a:ext cx="7806633" cy="4391231"/>
          </a:xfrm>
          <a:prstGeom prst="rect">
            <a:avLst/>
          </a:prstGeom>
        </p:spPr>
      </p:pic>
      <p:sp>
        <p:nvSpPr>
          <p:cNvPr id="9" name="Footer Placeholder 4">
            <a:extLst>
              <a:ext uri="{FF2B5EF4-FFF2-40B4-BE49-F238E27FC236}">
                <a16:creationId xmlns:a16="http://schemas.microsoft.com/office/drawing/2014/main" id="{4C1CE3CE-90E1-AF4E-B261-81B1EC6F654B}"/>
              </a:ext>
            </a:extLst>
          </p:cNvPr>
          <p:cNvSpPr>
            <a:spLocks noGrp="1"/>
          </p:cNvSpPr>
          <p:nvPr>
            <p:ph type="ftr" sz="quarter" idx="3"/>
          </p:nvPr>
        </p:nvSpPr>
        <p:spPr>
          <a:xfrm>
            <a:off x="4038600" y="6083506"/>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6" name="Date Placeholder 3">
            <a:extLst>
              <a:ext uri="{FF2B5EF4-FFF2-40B4-BE49-F238E27FC236}">
                <a16:creationId xmlns:a16="http://schemas.microsoft.com/office/drawing/2014/main" id="{7F7AC8D6-ACD7-C941-9362-DDEB6B366352}"/>
              </a:ext>
            </a:extLst>
          </p:cNvPr>
          <p:cNvSpPr>
            <a:spLocks noGrp="1"/>
          </p:cNvSpPr>
          <p:nvPr>
            <p:ph type="dt" sz="half" idx="2"/>
          </p:nvPr>
        </p:nvSpPr>
        <p:spPr>
          <a:xfrm>
            <a:off x="9939528" y="6101794"/>
            <a:ext cx="1232373" cy="365125"/>
          </a:xfrm>
          <a:prstGeom prst="rect">
            <a:avLst/>
          </a:prstGeom>
        </p:spPr>
        <p:txBody>
          <a:bodyPr vert="horz" lIns="91440" tIns="45720" rIns="91440" bIns="45720" rtlCol="0" anchor="ctr"/>
          <a:lstStyle>
            <a:lvl1pPr algn="l">
              <a:defRPr sz="1200">
                <a:solidFill>
                  <a:schemeClr val="tx1"/>
                </a:solidFill>
              </a:defRPr>
            </a:lvl1pPr>
          </a:lstStyle>
          <a:p>
            <a:fld id="{6AA7B098-D9F2-7D4E-970A-0EE1F08FBC6D}" type="datetime1">
              <a:rPr lang="en-GB" smtClean="0"/>
              <a:pPr/>
              <a:t>27/03/2025</a:t>
            </a:fld>
            <a:endParaRPr lang="en-US" dirty="0"/>
          </a:p>
        </p:txBody>
      </p:sp>
      <p:sp>
        <p:nvSpPr>
          <p:cNvPr id="17" name="Slide Number Placeholder 5">
            <a:extLst>
              <a:ext uri="{FF2B5EF4-FFF2-40B4-BE49-F238E27FC236}">
                <a16:creationId xmlns:a16="http://schemas.microsoft.com/office/drawing/2014/main" id="{91E0CE09-EF3A-5443-B021-C9430024466D}"/>
              </a:ext>
            </a:extLst>
          </p:cNvPr>
          <p:cNvSpPr>
            <a:spLocks noGrp="1"/>
          </p:cNvSpPr>
          <p:nvPr>
            <p:ph type="sldNum" sz="quarter" idx="4"/>
          </p:nvPr>
        </p:nvSpPr>
        <p:spPr>
          <a:xfrm>
            <a:off x="11171900" y="6101794"/>
            <a:ext cx="550707" cy="365125"/>
          </a:xfrm>
          <a:prstGeom prst="rect">
            <a:avLst/>
          </a:prstGeom>
        </p:spPr>
        <p:txBody>
          <a:bodyPr vert="horz" lIns="91440" tIns="45720" rIns="91440" bIns="45720" rtlCol="0" anchor="ctr"/>
          <a:lstStyle>
            <a:lvl1pPr algn="r">
              <a:defRPr sz="1200">
                <a:solidFill>
                  <a:schemeClr val="bg1"/>
                </a:solidFill>
              </a:defRPr>
            </a:lvl1pPr>
          </a:lstStyle>
          <a:p>
            <a:fld id="{C8F61FBD-C20F-144D-9428-910BE9356B05}" type="slidenum">
              <a:rPr lang="en-US" smtClean="0"/>
              <a:pPr/>
              <a:t>‹#›</a:t>
            </a:fld>
            <a:endParaRPr lang="en-US" dirty="0"/>
          </a:p>
        </p:txBody>
      </p:sp>
      <p:sp>
        <p:nvSpPr>
          <p:cNvPr id="18" name="Title 1">
            <a:extLst>
              <a:ext uri="{FF2B5EF4-FFF2-40B4-BE49-F238E27FC236}">
                <a16:creationId xmlns:a16="http://schemas.microsoft.com/office/drawing/2014/main" id="{F0324465-7190-464C-BB39-6AA6CE624FFB}"/>
              </a:ext>
            </a:extLst>
          </p:cNvPr>
          <p:cNvSpPr>
            <a:spLocks noGrp="1"/>
          </p:cNvSpPr>
          <p:nvPr>
            <p:ph type="ctrTitle"/>
          </p:nvPr>
        </p:nvSpPr>
        <p:spPr>
          <a:xfrm>
            <a:off x="992667" y="1632668"/>
            <a:ext cx="6629400" cy="590931"/>
          </a:xfrm>
        </p:spPr>
        <p:txBody>
          <a:bodyPr anchor="b"/>
          <a:lstStyle>
            <a:lvl1pPr algn="l">
              <a:defRPr sz="3600"/>
            </a:lvl1pPr>
          </a:lstStyle>
          <a:p>
            <a:r>
              <a:rPr lang="en-GB" dirty="0"/>
              <a:t>Click to edit Master title style</a:t>
            </a:r>
            <a:endParaRPr lang="en-US" dirty="0"/>
          </a:p>
        </p:txBody>
      </p:sp>
      <p:sp>
        <p:nvSpPr>
          <p:cNvPr id="19" name="Subtitle 2">
            <a:extLst>
              <a:ext uri="{FF2B5EF4-FFF2-40B4-BE49-F238E27FC236}">
                <a16:creationId xmlns:a16="http://schemas.microsoft.com/office/drawing/2014/main" id="{F47F0E65-6F50-B944-813F-377B22AD9725}"/>
              </a:ext>
            </a:extLst>
          </p:cNvPr>
          <p:cNvSpPr>
            <a:spLocks noGrp="1"/>
          </p:cNvSpPr>
          <p:nvPr>
            <p:ph type="subTitle" idx="1"/>
          </p:nvPr>
        </p:nvSpPr>
        <p:spPr>
          <a:xfrm>
            <a:off x="992667" y="2223599"/>
            <a:ext cx="4704784" cy="424732"/>
          </a:xfrm>
          <a:solidFill>
            <a:schemeClr val="accent6"/>
          </a:solidFill>
        </p:spPr>
        <p:txBody>
          <a:bodyPr>
            <a:sp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3058528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Option 3">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4C1CE3CE-90E1-AF4E-B261-81B1EC6F654B}"/>
              </a:ext>
            </a:extLst>
          </p:cNvPr>
          <p:cNvSpPr>
            <a:spLocks noGrp="1"/>
          </p:cNvSpPr>
          <p:nvPr>
            <p:ph type="ftr" sz="quarter" idx="3"/>
          </p:nvPr>
        </p:nvSpPr>
        <p:spPr>
          <a:xfrm>
            <a:off x="4038600" y="6083506"/>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6" name="Date Placeholder 3">
            <a:extLst>
              <a:ext uri="{FF2B5EF4-FFF2-40B4-BE49-F238E27FC236}">
                <a16:creationId xmlns:a16="http://schemas.microsoft.com/office/drawing/2014/main" id="{7F7AC8D6-ACD7-C941-9362-DDEB6B366352}"/>
              </a:ext>
            </a:extLst>
          </p:cNvPr>
          <p:cNvSpPr>
            <a:spLocks noGrp="1"/>
          </p:cNvSpPr>
          <p:nvPr>
            <p:ph type="dt" sz="half" idx="2"/>
          </p:nvPr>
        </p:nvSpPr>
        <p:spPr>
          <a:xfrm>
            <a:off x="9939528" y="6101794"/>
            <a:ext cx="1232373" cy="365125"/>
          </a:xfrm>
          <a:prstGeom prst="rect">
            <a:avLst/>
          </a:prstGeom>
        </p:spPr>
        <p:txBody>
          <a:bodyPr vert="horz" lIns="91440" tIns="45720" rIns="91440" bIns="45720" rtlCol="0" anchor="ctr"/>
          <a:lstStyle>
            <a:lvl1pPr algn="l">
              <a:defRPr sz="1200">
                <a:solidFill>
                  <a:schemeClr val="tx1"/>
                </a:solidFill>
              </a:defRPr>
            </a:lvl1pPr>
          </a:lstStyle>
          <a:p>
            <a:fld id="{6AA7B098-D9F2-7D4E-970A-0EE1F08FBC6D}" type="datetime1">
              <a:rPr lang="en-GB" smtClean="0"/>
              <a:pPr/>
              <a:t>27/03/2025</a:t>
            </a:fld>
            <a:endParaRPr lang="en-US" dirty="0"/>
          </a:p>
        </p:txBody>
      </p:sp>
      <p:sp>
        <p:nvSpPr>
          <p:cNvPr id="17" name="Slide Number Placeholder 5">
            <a:extLst>
              <a:ext uri="{FF2B5EF4-FFF2-40B4-BE49-F238E27FC236}">
                <a16:creationId xmlns:a16="http://schemas.microsoft.com/office/drawing/2014/main" id="{91E0CE09-EF3A-5443-B021-C9430024466D}"/>
              </a:ext>
            </a:extLst>
          </p:cNvPr>
          <p:cNvSpPr>
            <a:spLocks noGrp="1"/>
          </p:cNvSpPr>
          <p:nvPr>
            <p:ph type="sldNum" sz="quarter" idx="4"/>
          </p:nvPr>
        </p:nvSpPr>
        <p:spPr>
          <a:xfrm>
            <a:off x="11171900" y="6101794"/>
            <a:ext cx="550707" cy="365125"/>
          </a:xfrm>
          <a:prstGeom prst="rect">
            <a:avLst/>
          </a:prstGeom>
        </p:spPr>
        <p:txBody>
          <a:bodyPr vert="horz" lIns="91440" tIns="45720" rIns="91440" bIns="45720" rtlCol="0" anchor="ctr"/>
          <a:lstStyle>
            <a:lvl1pPr algn="r">
              <a:defRPr sz="1200">
                <a:solidFill>
                  <a:schemeClr val="bg1"/>
                </a:solidFill>
              </a:defRPr>
            </a:lvl1pPr>
          </a:lstStyle>
          <a:p>
            <a:fld id="{C8F61FBD-C20F-144D-9428-910BE9356B05}" type="slidenum">
              <a:rPr lang="en-US" smtClean="0"/>
              <a:pPr/>
              <a:t>‹#›</a:t>
            </a:fld>
            <a:endParaRPr lang="en-US" dirty="0"/>
          </a:p>
        </p:txBody>
      </p:sp>
      <p:sp>
        <p:nvSpPr>
          <p:cNvPr id="18" name="Title 1">
            <a:extLst>
              <a:ext uri="{FF2B5EF4-FFF2-40B4-BE49-F238E27FC236}">
                <a16:creationId xmlns:a16="http://schemas.microsoft.com/office/drawing/2014/main" id="{F0324465-7190-464C-BB39-6AA6CE624FFB}"/>
              </a:ext>
            </a:extLst>
          </p:cNvPr>
          <p:cNvSpPr>
            <a:spLocks noGrp="1"/>
          </p:cNvSpPr>
          <p:nvPr>
            <p:ph type="ctrTitle"/>
          </p:nvPr>
        </p:nvSpPr>
        <p:spPr>
          <a:xfrm>
            <a:off x="992667" y="1632668"/>
            <a:ext cx="6629400" cy="590931"/>
          </a:xfrm>
        </p:spPr>
        <p:txBody>
          <a:bodyPr anchor="b"/>
          <a:lstStyle>
            <a:lvl1pPr algn="l">
              <a:defRPr sz="3600"/>
            </a:lvl1pPr>
          </a:lstStyle>
          <a:p>
            <a:r>
              <a:rPr lang="en-GB" dirty="0"/>
              <a:t>Click to edit Master title style</a:t>
            </a:r>
            <a:endParaRPr lang="en-US" dirty="0"/>
          </a:p>
        </p:txBody>
      </p:sp>
      <p:sp>
        <p:nvSpPr>
          <p:cNvPr id="19" name="Subtitle 2">
            <a:extLst>
              <a:ext uri="{FF2B5EF4-FFF2-40B4-BE49-F238E27FC236}">
                <a16:creationId xmlns:a16="http://schemas.microsoft.com/office/drawing/2014/main" id="{F47F0E65-6F50-B944-813F-377B22AD9725}"/>
              </a:ext>
            </a:extLst>
          </p:cNvPr>
          <p:cNvSpPr>
            <a:spLocks noGrp="1"/>
          </p:cNvSpPr>
          <p:nvPr>
            <p:ph type="subTitle" idx="1"/>
          </p:nvPr>
        </p:nvSpPr>
        <p:spPr>
          <a:xfrm>
            <a:off x="992667" y="2223599"/>
            <a:ext cx="4704784" cy="424732"/>
          </a:xfrm>
          <a:solidFill>
            <a:schemeClr val="accent6"/>
          </a:solidFill>
        </p:spPr>
        <p:txBody>
          <a:bodyPr>
            <a:sp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4108455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Option 4">
    <p:spTree>
      <p:nvGrpSpPr>
        <p:cNvPr id="1" name=""/>
        <p:cNvGrpSpPr/>
        <p:nvPr/>
      </p:nvGrpSpPr>
      <p:grpSpPr>
        <a:xfrm>
          <a:off x="0" y="0"/>
          <a:ext cx="0" cy="0"/>
          <a:chOff x="0" y="0"/>
          <a:chExt cx="0" cy="0"/>
        </a:xfrm>
      </p:grpSpPr>
      <p:pic>
        <p:nvPicPr>
          <p:cNvPr id="10" name="Picture 9" descr="A picture containing outdoor, building, orange, street&#10;&#10;Description automatically generated">
            <a:extLst>
              <a:ext uri="{FF2B5EF4-FFF2-40B4-BE49-F238E27FC236}">
                <a16:creationId xmlns:a16="http://schemas.microsoft.com/office/drawing/2014/main" id="{3BAF2CD9-ECB4-7840-BB64-12D16D766C9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22" b="-80"/>
          <a:stretch/>
        </p:blipFill>
        <p:spPr>
          <a:xfrm>
            <a:off x="3918913" y="834101"/>
            <a:ext cx="7822634" cy="4391231"/>
          </a:xfrm>
          <a:prstGeom prst="rect">
            <a:avLst/>
          </a:prstGeom>
        </p:spPr>
      </p:pic>
      <p:sp>
        <p:nvSpPr>
          <p:cNvPr id="9" name="Footer Placeholder 4">
            <a:extLst>
              <a:ext uri="{FF2B5EF4-FFF2-40B4-BE49-F238E27FC236}">
                <a16:creationId xmlns:a16="http://schemas.microsoft.com/office/drawing/2014/main" id="{4C1CE3CE-90E1-AF4E-B261-81B1EC6F654B}"/>
              </a:ext>
            </a:extLst>
          </p:cNvPr>
          <p:cNvSpPr>
            <a:spLocks noGrp="1"/>
          </p:cNvSpPr>
          <p:nvPr>
            <p:ph type="ftr" sz="quarter" idx="3"/>
          </p:nvPr>
        </p:nvSpPr>
        <p:spPr>
          <a:xfrm>
            <a:off x="4038600" y="6083506"/>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Title 1">
            <a:extLst>
              <a:ext uri="{FF2B5EF4-FFF2-40B4-BE49-F238E27FC236}">
                <a16:creationId xmlns:a16="http://schemas.microsoft.com/office/drawing/2014/main" id="{5119D9BC-5BAA-0C46-8B61-4A28E89FA657}"/>
              </a:ext>
            </a:extLst>
          </p:cNvPr>
          <p:cNvSpPr>
            <a:spLocks noGrp="1"/>
          </p:cNvSpPr>
          <p:nvPr>
            <p:ph type="ctrTitle"/>
          </p:nvPr>
        </p:nvSpPr>
        <p:spPr>
          <a:xfrm>
            <a:off x="992667" y="1632668"/>
            <a:ext cx="6629400" cy="590931"/>
          </a:xfrm>
        </p:spPr>
        <p:txBody>
          <a:bodyPr anchor="b"/>
          <a:lstStyle>
            <a:lvl1pPr algn="l">
              <a:defRPr sz="3600"/>
            </a:lvl1pPr>
          </a:lstStyle>
          <a:p>
            <a:r>
              <a:rPr lang="en-GB" dirty="0"/>
              <a:t>Click to edit Master title style</a:t>
            </a:r>
            <a:endParaRPr lang="en-US" dirty="0"/>
          </a:p>
        </p:txBody>
      </p:sp>
      <p:sp>
        <p:nvSpPr>
          <p:cNvPr id="12" name="Subtitle 2">
            <a:extLst>
              <a:ext uri="{FF2B5EF4-FFF2-40B4-BE49-F238E27FC236}">
                <a16:creationId xmlns:a16="http://schemas.microsoft.com/office/drawing/2014/main" id="{CCEBF674-6BD4-FC44-A7A0-188B0F283ED4}"/>
              </a:ext>
            </a:extLst>
          </p:cNvPr>
          <p:cNvSpPr>
            <a:spLocks noGrp="1"/>
          </p:cNvSpPr>
          <p:nvPr>
            <p:ph type="subTitle" idx="1"/>
          </p:nvPr>
        </p:nvSpPr>
        <p:spPr>
          <a:xfrm>
            <a:off x="992667" y="2223599"/>
            <a:ext cx="4704784" cy="424732"/>
          </a:xfrm>
          <a:solidFill>
            <a:schemeClr val="accent6"/>
          </a:solidFill>
        </p:spPr>
        <p:txBody>
          <a:bodyPr>
            <a:sp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7" name="Date Placeholder 3">
            <a:extLst>
              <a:ext uri="{FF2B5EF4-FFF2-40B4-BE49-F238E27FC236}">
                <a16:creationId xmlns:a16="http://schemas.microsoft.com/office/drawing/2014/main" id="{66326450-267C-EB4A-A6E5-DF2A8AED78CC}"/>
              </a:ext>
            </a:extLst>
          </p:cNvPr>
          <p:cNvSpPr>
            <a:spLocks noGrp="1"/>
          </p:cNvSpPr>
          <p:nvPr>
            <p:ph type="dt" sz="half" idx="2"/>
          </p:nvPr>
        </p:nvSpPr>
        <p:spPr>
          <a:xfrm>
            <a:off x="9939528" y="6101794"/>
            <a:ext cx="1232373" cy="365125"/>
          </a:xfrm>
          <a:prstGeom prst="rect">
            <a:avLst/>
          </a:prstGeom>
        </p:spPr>
        <p:txBody>
          <a:bodyPr vert="horz" lIns="91440" tIns="45720" rIns="91440" bIns="45720" rtlCol="0" anchor="ctr"/>
          <a:lstStyle>
            <a:lvl1pPr algn="l">
              <a:defRPr sz="1200">
                <a:solidFill>
                  <a:schemeClr val="tx1"/>
                </a:solidFill>
              </a:defRPr>
            </a:lvl1pPr>
          </a:lstStyle>
          <a:p>
            <a:fld id="{107860A5-5EFD-9D4E-B833-CBC81AADC269}" type="datetime1">
              <a:rPr lang="en-GB" smtClean="0"/>
              <a:pPr/>
              <a:t>27/03/2025</a:t>
            </a:fld>
            <a:endParaRPr lang="en-US" dirty="0"/>
          </a:p>
        </p:txBody>
      </p:sp>
      <p:sp>
        <p:nvSpPr>
          <p:cNvPr id="18" name="Slide Number Placeholder 5">
            <a:extLst>
              <a:ext uri="{FF2B5EF4-FFF2-40B4-BE49-F238E27FC236}">
                <a16:creationId xmlns:a16="http://schemas.microsoft.com/office/drawing/2014/main" id="{E096399D-C19E-E449-9FF8-1EFE148C930B}"/>
              </a:ext>
            </a:extLst>
          </p:cNvPr>
          <p:cNvSpPr>
            <a:spLocks noGrp="1"/>
          </p:cNvSpPr>
          <p:nvPr>
            <p:ph type="sldNum" sz="quarter" idx="4"/>
          </p:nvPr>
        </p:nvSpPr>
        <p:spPr>
          <a:xfrm>
            <a:off x="11171900" y="6101794"/>
            <a:ext cx="550707" cy="365125"/>
          </a:xfrm>
          <a:prstGeom prst="rect">
            <a:avLst/>
          </a:prstGeom>
        </p:spPr>
        <p:txBody>
          <a:bodyPr vert="horz" lIns="91440" tIns="45720" rIns="91440" bIns="45720" rtlCol="0" anchor="ctr"/>
          <a:lstStyle>
            <a:lvl1pPr algn="r">
              <a:defRPr sz="1200">
                <a:solidFill>
                  <a:schemeClr val="tx1"/>
                </a:solidFill>
              </a:defRPr>
            </a:lvl1pPr>
          </a:lstStyle>
          <a:p>
            <a:fld id="{C8F61FBD-C20F-144D-9428-910BE9356B05}" type="slidenum">
              <a:rPr lang="en-US" smtClean="0"/>
              <a:pPr/>
              <a:t>‹#›</a:t>
            </a:fld>
            <a:endParaRPr lang="en-US" dirty="0"/>
          </a:p>
        </p:txBody>
      </p:sp>
    </p:spTree>
    <p:extLst>
      <p:ext uri="{BB962C8B-B14F-4D97-AF65-F5344CB8AC3E}">
        <p14:creationId xmlns:p14="http://schemas.microsoft.com/office/powerpoint/2010/main" val="3224467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AB40F0D-8189-5C4F-8056-4596C7650D10}"/>
              </a:ext>
            </a:extLst>
          </p:cNvPr>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0" y="6021911"/>
            <a:ext cx="12192000" cy="853440"/>
          </a:xfrm>
          <a:prstGeom prst="rect">
            <a:avLst/>
          </a:prstGeom>
        </p:spPr>
      </p:pic>
      <p:sp>
        <p:nvSpPr>
          <p:cNvPr id="2" name="Title Placeholder 1">
            <a:extLst>
              <a:ext uri="{FF2B5EF4-FFF2-40B4-BE49-F238E27FC236}">
                <a16:creationId xmlns:a16="http://schemas.microsoft.com/office/drawing/2014/main" id="{8A4ED09B-7187-A14B-B18E-0C30A2D9CD75}"/>
              </a:ext>
            </a:extLst>
          </p:cNvPr>
          <p:cNvSpPr>
            <a:spLocks noGrp="1"/>
          </p:cNvSpPr>
          <p:nvPr>
            <p:ph type="title"/>
          </p:nvPr>
        </p:nvSpPr>
        <p:spPr>
          <a:xfrm>
            <a:off x="448901" y="1554390"/>
            <a:ext cx="7436667" cy="646331"/>
          </a:xfrm>
          <a:prstGeom prst="rect">
            <a:avLst/>
          </a:prstGeom>
          <a:solidFill>
            <a:schemeClr val="accent5"/>
          </a:solidFill>
        </p:spPr>
        <p:txBody>
          <a:bodyPr vert="horz" wrap="square" lIns="91440" tIns="45720" rIns="91440" bIns="45720" rtlCol="0" anchor="ctr">
            <a:sp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65FB3863-33C7-AE4E-AF35-A6CBD4B46C97}"/>
              </a:ext>
            </a:extLst>
          </p:cNvPr>
          <p:cNvSpPr>
            <a:spLocks noGrp="1"/>
          </p:cNvSpPr>
          <p:nvPr>
            <p:ph type="body" idx="1"/>
          </p:nvPr>
        </p:nvSpPr>
        <p:spPr>
          <a:xfrm>
            <a:off x="448902" y="2286925"/>
            <a:ext cx="5254782" cy="1913883"/>
          </a:xfrm>
          <a:prstGeom prst="rect">
            <a:avLst/>
          </a:prstGeom>
          <a:noFill/>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A9D11D0D-BA22-2C4D-BDBE-7F3C8EF36D1B}"/>
              </a:ext>
            </a:extLst>
          </p:cNvPr>
          <p:cNvSpPr>
            <a:spLocks noGrp="1"/>
          </p:cNvSpPr>
          <p:nvPr>
            <p:ph type="dt" sz="half" idx="2"/>
          </p:nvPr>
        </p:nvSpPr>
        <p:spPr>
          <a:xfrm>
            <a:off x="9939528" y="6101794"/>
            <a:ext cx="1232373" cy="365125"/>
          </a:xfrm>
          <a:prstGeom prst="rect">
            <a:avLst/>
          </a:prstGeom>
        </p:spPr>
        <p:txBody>
          <a:bodyPr vert="horz" lIns="91440" tIns="45720" rIns="91440" bIns="45720" rtlCol="0" anchor="ctr"/>
          <a:lstStyle>
            <a:lvl1pPr algn="l">
              <a:defRPr sz="1200">
                <a:solidFill>
                  <a:schemeClr val="tx1"/>
                </a:solidFill>
              </a:defRPr>
            </a:lvl1pPr>
          </a:lstStyle>
          <a:p>
            <a:fld id="{0A35334C-E92C-804D-BD52-496D3E872273}" type="datetime1">
              <a:rPr lang="en-GB" smtClean="0"/>
              <a:pPr/>
              <a:t>27/03/2025</a:t>
            </a:fld>
            <a:endParaRPr lang="en-US" dirty="0"/>
          </a:p>
        </p:txBody>
      </p:sp>
      <p:sp>
        <p:nvSpPr>
          <p:cNvPr id="5" name="Footer Placeholder 4">
            <a:extLst>
              <a:ext uri="{FF2B5EF4-FFF2-40B4-BE49-F238E27FC236}">
                <a16:creationId xmlns:a16="http://schemas.microsoft.com/office/drawing/2014/main" id="{D740DD80-2E16-D74E-8941-385F41A99C17}"/>
              </a:ext>
            </a:extLst>
          </p:cNvPr>
          <p:cNvSpPr>
            <a:spLocks noGrp="1"/>
          </p:cNvSpPr>
          <p:nvPr>
            <p:ph type="ftr" sz="quarter" idx="3"/>
          </p:nvPr>
        </p:nvSpPr>
        <p:spPr>
          <a:xfrm>
            <a:off x="4038600" y="6083506"/>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61199FC4-D1BE-4843-9D47-E5C4FDAC2D23}"/>
              </a:ext>
            </a:extLst>
          </p:cNvPr>
          <p:cNvSpPr>
            <a:spLocks noGrp="1"/>
          </p:cNvSpPr>
          <p:nvPr>
            <p:ph type="sldNum" sz="quarter" idx="4"/>
          </p:nvPr>
        </p:nvSpPr>
        <p:spPr>
          <a:xfrm>
            <a:off x="11171900" y="6101794"/>
            <a:ext cx="550707" cy="365125"/>
          </a:xfrm>
          <a:prstGeom prst="rect">
            <a:avLst/>
          </a:prstGeom>
        </p:spPr>
        <p:txBody>
          <a:bodyPr vert="horz" lIns="91440" tIns="45720" rIns="91440" bIns="45720" rtlCol="0" anchor="ctr"/>
          <a:lstStyle>
            <a:lvl1pPr algn="r">
              <a:defRPr sz="1200">
                <a:solidFill>
                  <a:schemeClr val="tx1"/>
                </a:solidFill>
              </a:defRPr>
            </a:lvl1pPr>
          </a:lstStyle>
          <a:p>
            <a:fld id="{C8F61FBD-C20F-144D-9428-910BE9356B05}" type="slidenum">
              <a:rPr lang="en-US" smtClean="0"/>
              <a:pPr/>
              <a:t>‹#›</a:t>
            </a:fld>
            <a:endParaRPr lang="en-US" dirty="0"/>
          </a:p>
        </p:txBody>
      </p:sp>
      <p:sp>
        <p:nvSpPr>
          <p:cNvPr id="8" name="TextBox 7">
            <a:extLst>
              <a:ext uri="{FF2B5EF4-FFF2-40B4-BE49-F238E27FC236}">
                <a16:creationId xmlns:a16="http://schemas.microsoft.com/office/drawing/2014/main" id="{513E12FC-75C6-9556-78D2-62BA1085B940}"/>
              </a:ext>
            </a:extLst>
          </p:cNvPr>
          <p:cNvSpPr txBox="1"/>
          <p:nvPr userDrawn="1">
            <p:extLst>
              <p:ext uri="{1162E1C5-73C7-4A58-AE30-91384D911F3F}">
                <p184:classification xmlns:p184="http://schemas.microsoft.com/office/powerpoint/2018/4/main" val="hdr"/>
              </p:ext>
            </p:extLst>
          </p:nvPr>
        </p:nvSpPr>
        <p:spPr>
          <a:xfrm>
            <a:off x="0" y="0"/>
            <a:ext cx="2176463" cy="152400"/>
          </a:xfrm>
          <a:prstGeom prst="rect">
            <a:avLst/>
          </a:prstGeom>
        </p:spPr>
        <p:txBody>
          <a:bodyPr horzOverflow="overflow" lIns="0" tIns="0" rIns="0" bIns="0">
            <a:spAutoFit/>
          </a:bodyPr>
          <a:lstStyle/>
          <a:p>
            <a:pPr algn="l"/>
            <a:r>
              <a:rPr lang="en-GB" sz="1000" dirty="0">
                <a:solidFill>
                  <a:srgbClr val="000000"/>
                </a:solidFill>
                <a:latin typeface="Calibri" panose="020F0502020204030204" pitchFamily="34" charset="0"/>
                <a:cs typeface="Calibri" panose="020F0502020204030204" pitchFamily="34" charset="0"/>
              </a:rPr>
              <a:t>This document was classified as: OFFICIAL</a:t>
            </a:r>
          </a:p>
        </p:txBody>
      </p:sp>
    </p:spTree>
    <p:extLst>
      <p:ext uri="{BB962C8B-B14F-4D97-AF65-F5344CB8AC3E}">
        <p14:creationId xmlns:p14="http://schemas.microsoft.com/office/powerpoint/2010/main" val="1243320530"/>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67" r:id="rId6"/>
    <p:sldLayoutId id="2147483651" r:id="rId7"/>
    <p:sldLayoutId id="2147483668" r:id="rId8"/>
    <p:sldLayoutId id="2147483658" r:id="rId9"/>
    <p:sldLayoutId id="2147483659" r:id="rId10"/>
    <p:sldLayoutId id="2147483650" r:id="rId11"/>
    <p:sldLayoutId id="2147483657" r:id="rId12"/>
    <p:sldLayoutId id="2147483660" r:id="rId13"/>
    <p:sldLayoutId id="2147483662" r:id="rId14"/>
    <p:sldLayoutId id="2147483652" r:id="rId15"/>
    <p:sldLayoutId id="2147483655" r:id="rId16"/>
  </p:sldLayoutIdLst>
  <p:hf hdr="0" ftr="0"/>
  <p:txStyles>
    <p:title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eur03.safelinks.protection.outlook.com/?url=https%3A%2F%2Fwww.stockton.gov.uk%2Fmedia%2F2288%2FAdult-Social-Care-Strategy-2021-2025%2Fpdf%2FAdult_Social_Care_Strategy_2021_-_2025_b8a5ta49ec4t.pdf%3Fm%3D1718711186343&amp;data=05%7C02%7CJulie.Nisbet%40stockton.gov.uk%7C71d5f0c220ea42cdd1cb08dd407f5138%7Cc947251d81c44c9b995df3d3b7a048c7%7C0%7C0%7C638737637753582946%7CUnknown%7CTWFpbGZsb3d8eyJFbXB0eU1hcGkiOnRydWUsIlYiOiIwLjAuMDAwMCIsIlAiOiJXaW4zMiIsIkFOIjoiTWFpbCIsIldUIjoyfQ%3D%3D%7C0%7C%7C%7C&amp;sdata=%2BeLx8ltAy3Z6l2Vu9jguTNOHwlvsnjajPogQbI%2B3HXY%3D&amp;reserved=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hyperlink" Target="https://moderngov.stockton.gov.uk/documents/s16231/Joint%20Health%20and%20Wellbeing%20Strategy%202025-2030%20doc.pdf" TargetMode="External"/><Relationship Id="rId5" Type="http://schemas.openxmlformats.org/officeDocument/2006/relationships/hyperlink" Target="https://www.stockton.gov.uk/media/7282/Local-Account-2024/pdf/Local_Account_2024_-_January_2025_-_adh0432accessible.pdf?m=1737469160970" TargetMode="External"/><Relationship Id="rId4" Type="http://schemas.openxmlformats.org/officeDocument/2006/relationships/hyperlink" Target="https://www.stockton.gov.uk/council-plan-2024"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stockton.gov.uk/council-plan-2024/priority-one" TargetMode="External"/><Relationship Id="rId7" Type="http://schemas.openxmlformats.org/officeDocument/2006/relationships/hyperlink" Target="https://www.stockton.gov.uk/council-plan-2024/priority-five"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hyperlink" Target="https://www.stockton.gov.uk/council-plan-2024/priority-four" TargetMode="External"/><Relationship Id="rId5" Type="http://schemas.openxmlformats.org/officeDocument/2006/relationships/hyperlink" Target="https://www.stockton.gov.uk/council-plan-2024/priority-three" TargetMode="External"/><Relationship Id="rId4" Type="http://schemas.openxmlformats.org/officeDocument/2006/relationships/hyperlink" Target="https://www.stockton.gov.uk/council-plan-2024/priority-two"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2CD174-DC05-72A1-7F04-0C9EE38584F5}"/>
              </a:ext>
            </a:extLst>
          </p:cNvPr>
          <p:cNvSpPr>
            <a:spLocks noGrp="1"/>
          </p:cNvSpPr>
          <p:nvPr>
            <p:ph idx="1"/>
          </p:nvPr>
        </p:nvSpPr>
        <p:spPr/>
        <p:txBody>
          <a:bodyPr/>
          <a:lstStyle/>
          <a:p>
            <a:endParaRPr lang="en-GB" sz="1800" dirty="0">
              <a:solidFill>
                <a:srgbClr val="004F6B"/>
              </a:solidFill>
              <a:effectLst/>
              <a:latin typeface="Poppins" panose="00000500000000000000" pitchFamily="2" charset="0"/>
              <a:ea typeface="Times New Roman" panose="02020603050405020304" pitchFamily="18" charset="0"/>
            </a:endParaRPr>
          </a:p>
          <a:p>
            <a:endParaRPr lang="en-GB" sz="1800" dirty="0">
              <a:solidFill>
                <a:srgbClr val="004F6B"/>
              </a:solidFill>
              <a:latin typeface="Poppins" panose="00000500000000000000" pitchFamily="2" charset="0"/>
            </a:endParaRPr>
          </a:p>
          <a:p>
            <a:endParaRPr lang="en-GB" sz="1800" dirty="0">
              <a:solidFill>
                <a:srgbClr val="004F6B"/>
              </a:solidFill>
              <a:latin typeface="Poppins" panose="00000500000000000000" pitchFamily="2" charset="0"/>
            </a:endParaRPr>
          </a:p>
          <a:p>
            <a:r>
              <a:rPr lang="en-GB" sz="2800" dirty="0">
                <a:solidFill>
                  <a:srgbClr val="004F6B"/>
                </a:solidFill>
                <a:latin typeface="+mj-lt"/>
              </a:rPr>
              <a:t>Rob Papworth – Strategic Development Manager, Adults and Health </a:t>
            </a:r>
          </a:p>
          <a:p>
            <a:endParaRPr lang="en-GB" sz="2800" dirty="0">
              <a:solidFill>
                <a:srgbClr val="004F6B"/>
              </a:solidFill>
              <a:latin typeface="+mj-lt"/>
            </a:endParaRPr>
          </a:p>
          <a:p>
            <a:r>
              <a:rPr lang="en-GB" sz="2800" dirty="0">
                <a:solidFill>
                  <a:srgbClr val="004F6B"/>
                </a:solidFill>
                <a:latin typeface="+mj-lt"/>
              </a:rPr>
              <a:t>Natalie Shaw, Assurance &amp; Co-Production Manager</a:t>
            </a:r>
          </a:p>
          <a:p>
            <a:endParaRPr lang="en-GB" sz="2800" dirty="0">
              <a:solidFill>
                <a:srgbClr val="004F6B"/>
              </a:solidFill>
              <a:latin typeface="Poppins" panose="00000500000000000000" pitchFamily="2" charset="0"/>
            </a:endParaRPr>
          </a:p>
          <a:p>
            <a:endParaRPr lang="en-GB" sz="2800" dirty="0">
              <a:solidFill>
                <a:srgbClr val="004F6B"/>
              </a:solidFill>
              <a:latin typeface="Poppins" panose="00000500000000000000" pitchFamily="2" charset="0"/>
            </a:endParaRPr>
          </a:p>
          <a:p>
            <a:endParaRPr lang="en-GB" sz="1800" dirty="0">
              <a:solidFill>
                <a:srgbClr val="004F6B"/>
              </a:solidFill>
              <a:latin typeface="Poppins" panose="00000500000000000000" pitchFamily="2" charset="0"/>
            </a:endParaRPr>
          </a:p>
          <a:p>
            <a:endParaRPr lang="en-GB" dirty="0"/>
          </a:p>
        </p:txBody>
      </p:sp>
      <p:sp>
        <p:nvSpPr>
          <p:cNvPr id="3" name="Title 2">
            <a:extLst>
              <a:ext uri="{FF2B5EF4-FFF2-40B4-BE49-F238E27FC236}">
                <a16:creationId xmlns:a16="http://schemas.microsoft.com/office/drawing/2014/main" id="{356D5B2D-9421-F69B-06E6-E161A380B074}"/>
              </a:ext>
            </a:extLst>
          </p:cNvPr>
          <p:cNvSpPr>
            <a:spLocks noGrp="1"/>
          </p:cNvSpPr>
          <p:nvPr>
            <p:ph type="ctrTitle"/>
          </p:nvPr>
        </p:nvSpPr>
        <p:spPr>
          <a:xfrm>
            <a:off x="448902" y="391081"/>
            <a:ext cx="9774159" cy="1258546"/>
          </a:xfrm>
        </p:spPr>
        <p:txBody>
          <a:bodyPr/>
          <a:lstStyle/>
          <a:p>
            <a:r>
              <a:rPr lang="en-GB" dirty="0"/>
              <a:t>Reviewing the Adult Social Care Strategy for Stockton-on-Tees </a:t>
            </a:r>
          </a:p>
        </p:txBody>
      </p:sp>
      <p:sp>
        <p:nvSpPr>
          <p:cNvPr id="4" name="Subtitle 3">
            <a:extLst>
              <a:ext uri="{FF2B5EF4-FFF2-40B4-BE49-F238E27FC236}">
                <a16:creationId xmlns:a16="http://schemas.microsoft.com/office/drawing/2014/main" id="{5A986F08-CC62-2C94-81E7-06D574FC90AD}"/>
              </a:ext>
            </a:extLst>
          </p:cNvPr>
          <p:cNvSpPr>
            <a:spLocks noGrp="1"/>
          </p:cNvSpPr>
          <p:nvPr>
            <p:ph type="subTitle" idx="13"/>
          </p:nvPr>
        </p:nvSpPr>
        <p:spPr>
          <a:xfrm>
            <a:off x="448902" y="1649627"/>
            <a:ext cx="9220878" cy="757130"/>
          </a:xfrm>
        </p:spPr>
        <p:txBody>
          <a:bodyPr/>
          <a:lstStyle/>
          <a:p>
            <a:r>
              <a:rPr lang="en-GB" b="1" dirty="0"/>
              <a:t>Priority Areas and Partnership Working and Embedding the Voices of People</a:t>
            </a:r>
          </a:p>
        </p:txBody>
      </p:sp>
      <p:sp>
        <p:nvSpPr>
          <p:cNvPr id="5" name="Date Placeholder 4">
            <a:extLst>
              <a:ext uri="{FF2B5EF4-FFF2-40B4-BE49-F238E27FC236}">
                <a16:creationId xmlns:a16="http://schemas.microsoft.com/office/drawing/2014/main" id="{41B555BA-908B-040C-8410-55D4E9BD6038}"/>
              </a:ext>
            </a:extLst>
          </p:cNvPr>
          <p:cNvSpPr>
            <a:spLocks noGrp="1"/>
          </p:cNvSpPr>
          <p:nvPr>
            <p:ph type="dt" sz="half" idx="2"/>
          </p:nvPr>
        </p:nvSpPr>
        <p:spPr/>
        <p:txBody>
          <a:bodyPr/>
          <a:lstStyle/>
          <a:p>
            <a:fld id="{4E01FD49-95E3-CF4E-96D2-2CAC0F3FD24E}" type="datetime1">
              <a:rPr lang="en-GB" smtClean="0"/>
              <a:pPr/>
              <a:t>27/03/2025</a:t>
            </a:fld>
            <a:endParaRPr lang="en-US" dirty="0"/>
          </a:p>
        </p:txBody>
      </p:sp>
      <p:sp>
        <p:nvSpPr>
          <p:cNvPr id="6" name="Slide Number Placeholder 5">
            <a:extLst>
              <a:ext uri="{FF2B5EF4-FFF2-40B4-BE49-F238E27FC236}">
                <a16:creationId xmlns:a16="http://schemas.microsoft.com/office/drawing/2014/main" id="{C27D6C88-0793-DB7D-BF74-6A0BC94D95A9}"/>
              </a:ext>
            </a:extLst>
          </p:cNvPr>
          <p:cNvSpPr>
            <a:spLocks noGrp="1"/>
          </p:cNvSpPr>
          <p:nvPr>
            <p:ph type="sldNum" sz="quarter" idx="4"/>
          </p:nvPr>
        </p:nvSpPr>
        <p:spPr/>
        <p:txBody>
          <a:bodyPr/>
          <a:lstStyle/>
          <a:p>
            <a:fld id="{C8F61FBD-C20F-144D-9428-910BE9356B05}" type="slidenum">
              <a:rPr lang="en-US" smtClean="0"/>
              <a:pPr/>
              <a:t>1</a:t>
            </a:fld>
            <a:endParaRPr lang="en-US" dirty="0"/>
          </a:p>
        </p:txBody>
      </p:sp>
    </p:spTree>
    <p:extLst>
      <p:ext uri="{BB962C8B-B14F-4D97-AF65-F5344CB8AC3E}">
        <p14:creationId xmlns:p14="http://schemas.microsoft.com/office/powerpoint/2010/main" val="4127373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B157AF-C93B-4B13-04EF-DC9BC32F2A89}"/>
              </a:ext>
            </a:extLst>
          </p:cNvPr>
          <p:cNvSpPr>
            <a:spLocks noGrp="1"/>
          </p:cNvSpPr>
          <p:nvPr>
            <p:ph idx="1"/>
          </p:nvPr>
        </p:nvSpPr>
        <p:spPr>
          <a:xfrm>
            <a:off x="192220" y="1159678"/>
            <a:ext cx="11273706" cy="4162204"/>
          </a:xfrm>
        </p:spPr>
        <p:txBody>
          <a:bodyPr>
            <a:normAutofit fontScale="92500" lnSpcReduction="20000"/>
          </a:bodyPr>
          <a:lstStyle/>
          <a:p>
            <a:endParaRPr lang="en-GB" dirty="0"/>
          </a:p>
          <a:p>
            <a:pPr marL="342900" indent="-342900">
              <a:buFont typeface="Arial" panose="020B0604020202020204" pitchFamily="34" charset="0"/>
              <a:buChar char="•"/>
            </a:pPr>
            <a:r>
              <a:rPr lang="en-GB" sz="2600" dirty="0">
                <a:latin typeface="+mj-lt"/>
              </a:rPr>
              <a:t>76 responses to the survey – majority responses from over 55s </a:t>
            </a:r>
          </a:p>
          <a:p>
            <a:pPr marL="342900" indent="-342900">
              <a:buFont typeface="Arial" panose="020B0604020202020204" pitchFamily="34" charset="0"/>
              <a:buChar char="•"/>
            </a:pPr>
            <a:r>
              <a:rPr lang="en-GB" sz="26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We </a:t>
            </a:r>
            <a:r>
              <a:rPr lang="en-GB" sz="2600" dirty="0">
                <a:solidFill>
                  <a:srgbClr val="000000"/>
                </a:solidFill>
                <a:effectLst/>
                <a:latin typeface="+mj-lt"/>
                <a:ea typeface="Times New Roman" panose="02020603050405020304" pitchFamily="18" charset="0"/>
                <a:cs typeface="Aptos" panose="020B0004020202020204" pitchFamily="34" charset="0"/>
              </a:rPr>
              <a:t>reached out with offers of 1:1s to a wide range of system partners and inclusion groups – there have been some gaps in take-up </a:t>
            </a:r>
            <a:endParaRPr lang="en-GB" sz="2600" dirty="0">
              <a:latin typeface="+mj-lt"/>
            </a:endParaRPr>
          </a:p>
          <a:p>
            <a:pPr marL="342900" indent="-342900">
              <a:buFont typeface="Arial" panose="020B0604020202020204" pitchFamily="34" charset="0"/>
              <a:buChar char="•"/>
            </a:pPr>
            <a:r>
              <a:rPr lang="en-GB" sz="2600" dirty="0">
                <a:latin typeface="+mj-lt"/>
              </a:rPr>
              <a:t>Low-level awareness of the Adult Social Care Strategy (and understanding of “Strategy”) </a:t>
            </a:r>
          </a:p>
          <a:p>
            <a:pPr marL="342900" indent="-342900">
              <a:lnSpc>
                <a:spcPct val="120000"/>
              </a:lnSpc>
              <a:spcBef>
                <a:spcPts val="0"/>
              </a:spcBef>
              <a:buFont typeface="Arial" panose="020B0604020202020204" pitchFamily="34" charset="0"/>
              <a:buChar char="•"/>
            </a:pPr>
            <a:r>
              <a:rPr lang="en-GB" sz="2600" dirty="0">
                <a:solidFill>
                  <a:srgbClr val="000000"/>
                </a:solidFill>
                <a:effectLst/>
                <a:latin typeface="+mj-lt"/>
                <a:ea typeface="Times New Roman" panose="02020603050405020304" pitchFamily="18" charset="0"/>
                <a:cs typeface="Aptos" panose="020B0004020202020204" pitchFamily="34" charset="0"/>
              </a:rPr>
              <a:t>Integration: Adult Strategy needs to work with wider partners and our partners are really open to this AND making initial contact and letting the system know what we intend (the rewrite) is fundamentally important</a:t>
            </a:r>
            <a:endParaRPr lang="en-GB" sz="2600" dirty="0">
              <a:effectLst/>
              <a:latin typeface="+mj-lt"/>
              <a:ea typeface="Aptos" panose="020B0004020202020204" pitchFamily="34" charset="0"/>
              <a:cs typeface="Aptos" panose="020B0004020202020204" pitchFamily="34" charset="0"/>
            </a:endParaRPr>
          </a:p>
          <a:p>
            <a:pPr marL="342900" lvl="0" indent="-342900">
              <a:lnSpc>
                <a:spcPct val="115000"/>
              </a:lnSpc>
              <a:spcAft>
                <a:spcPts val="800"/>
              </a:spcAft>
              <a:buFont typeface="Arial" panose="020B0604020202020204" pitchFamily="34" charset="0"/>
              <a:buChar char="•"/>
              <a:tabLst>
                <a:tab pos="457200" algn="l"/>
              </a:tabLst>
            </a:pPr>
            <a:r>
              <a:rPr lang="en-GB" sz="2600" dirty="0">
                <a:solidFill>
                  <a:srgbClr val="000000"/>
                </a:solidFill>
                <a:effectLst/>
                <a:latin typeface="+mj-lt"/>
                <a:ea typeface="Times New Roman" panose="02020603050405020304" pitchFamily="18" charset="0"/>
                <a:cs typeface="Aptos" panose="020B0004020202020204" pitchFamily="34" charset="0"/>
              </a:rPr>
              <a:t>Prevention is key – talk to, work with and produce with our communities</a:t>
            </a:r>
            <a:endParaRPr lang="en-GB" sz="2600" dirty="0">
              <a:effectLst/>
              <a:latin typeface="+mj-lt"/>
              <a:ea typeface="Aptos" panose="020B0004020202020204" pitchFamily="34" charset="0"/>
              <a:cs typeface="Aptos" panose="020B0004020202020204" pitchFamily="34" charset="0"/>
            </a:endParaRPr>
          </a:p>
          <a:p>
            <a:pPr marL="360363" indent="-360363">
              <a:buFont typeface="Arial" panose="020B0604020202020204" pitchFamily="34" charset="0"/>
              <a:buChar char="•"/>
            </a:pPr>
            <a:r>
              <a:rPr lang="en-GB" sz="2600" dirty="0">
                <a:latin typeface="+mj-lt"/>
              </a:rPr>
              <a:t>Publication needs to reflect our communities </a:t>
            </a:r>
          </a:p>
          <a:p>
            <a:endParaRPr lang="en-GB" dirty="0"/>
          </a:p>
        </p:txBody>
      </p:sp>
      <p:sp>
        <p:nvSpPr>
          <p:cNvPr id="3" name="Title 2">
            <a:extLst>
              <a:ext uri="{FF2B5EF4-FFF2-40B4-BE49-F238E27FC236}">
                <a16:creationId xmlns:a16="http://schemas.microsoft.com/office/drawing/2014/main" id="{79B6D0F5-9AE3-D7E3-EFC4-559B32138E50}"/>
              </a:ext>
            </a:extLst>
          </p:cNvPr>
          <p:cNvSpPr>
            <a:spLocks noGrp="1"/>
          </p:cNvSpPr>
          <p:nvPr>
            <p:ph type="ctrTitle"/>
          </p:nvPr>
        </p:nvSpPr>
        <p:spPr>
          <a:xfrm>
            <a:off x="192220" y="96253"/>
            <a:ext cx="9747308" cy="663718"/>
          </a:xfrm>
        </p:spPr>
        <p:txBody>
          <a:bodyPr/>
          <a:lstStyle/>
          <a:p>
            <a:r>
              <a:rPr lang="en-GB" dirty="0"/>
              <a:t>Update so far and Some Key Themes</a:t>
            </a:r>
          </a:p>
        </p:txBody>
      </p:sp>
      <p:sp>
        <p:nvSpPr>
          <p:cNvPr id="4" name="Subtitle 3">
            <a:extLst>
              <a:ext uri="{FF2B5EF4-FFF2-40B4-BE49-F238E27FC236}">
                <a16:creationId xmlns:a16="http://schemas.microsoft.com/office/drawing/2014/main" id="{B50EA7F8-0B87-CEC3-C608-75FDCD9345A9}"/>
              </a:ext>
            </a:extLst>
          </p:cNvPr>
          <p:cNvSpPr>
            <a:spLocks noGrp="1"/>
          </p:cNvSpPr>
          <p:nvPr>
            <p:ph type="subTitle" idx="13"/>
          </p:nvPr>
        </p:nvSpPr>
        <p:spPr>
          <a:xfrm>
            <a:off x="192220" y="734946"/>
            <a:ext cx="4704784" cy="424732"/>
          </a:xfrm>
        </p:spPr>
        <p:txBody>
          <a:bodyPr/>
          <a:lstStyle/>
          <a:p>
            <a:endParaRPr lang="en-GB" dirty="0"/>
          </a:p>
        </p:txBody>
      </p:sp>
      <p:sp>
        <p:nvSpPr>
          <p:cNvPr id="5" name="Date Placeholder 4">
            <a:extLst>
              <a:ext uri="{FF2B5EF4-FFF2-40B4-BE49-F238E27FC236}">
                <a16:creationId xmlns:a16="http://schemas.microsoft.com/office/drawing/2014/main" id="{DD4331BC-2721-5F37-9B04-90257DA8210D}"/>
              </a:ext>
            </a:extLst>
          </p:cNvPr>
          <p:cNvSpPr>
            <a:spLocks noGrp="1"/>
          </p:cNvSpPr>
          <p:nvPr>
            <p:ph type="dt" sz="half" idx="2"/>
          </p:nvPr>
        </p:nvSpPr>
        <p:spPr/>
        <p:txBody>
          <a:bodyPr/>
          <a:lstStyle/>
          <a:p>
            <a:fld id="{4E01FD49-95E3-CF4E-96D2-2CAC0F3FD24E}" type="datetime1">
              <a:rPr lang="en-GB" smtClean="0"/>
              <a:pPr/>
              <a:t>27/03/2025</a:t>
            </a:fld>
            <a:endParaRPr lang="en-US" dirty="0"/>
          </a:p>
        </p:txBody>
      </p:sp>
      <p:sp>
        <p:nvSpPr>
          <p:cNvPr id="6" name="Slide Number Placeholder 5">
            <a:extLst>
              <a:ext uri="{FF2B5EF4-FFF2-40B4-BE49-F238E27FC236}">
                <a16:creationId xmlns:a16="http://schemas.microsoft.com/office/drawing/2014/main" id="{916F61E2-F5FA-03B7-B280-E29971D30A26}"/>
              </a:ext>
            </a:extLst>
          </p:cNvPr>
          <p:cNvSpPr>
            <a:spLocks noGrp="1"/>
          </p:cNvSpPr>
          <p:nvPr>
            <p:ph type="sldNum" sz="quarter" idx="4"/>
          </p:nvPr>
        </p:nvSpPr>
        <p:spPr/>
        <p:txBody>
          <a:bodyPr/>
          <a:lstStyle/>
          <a:p>
            <a:fld id="{C8F61FBD-C20F-144D-9428-910BE9356B05}" type="slidenum">
              <a:rPr lang="en-US" smtClean="0"/>
              <a:pPr/>
              <a:t>10</a:t>
            </a:fld>
            <a:endParaRPr lang="en-US" dirty="0"/>
          </a:p>
        </p:txBody>
      </p:sp>
    </p:spTree>
    <p:extLst>
      <p:ext uri="{BB962C8B-B14F-4D97-AF65-F5344CB8AC3E}">
        <p14:creationId xmlns:p14="http://schemas.microsoft.com/office/powerpoint/2010/main" val="4205075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AFBC6E-0B5C-00FC-69EB-C6F8E91AC0B9}"/>
              </a:ext>
            </a:extLst>
          </p:cNvPr>
          <p:cNvSpPr>
            <a:spLocks noGrp="1"/>
          </p:cNvSpPr>
          <p:nvPr>
            <p:ph type="dt" sz="half" idx="2"/>
          </p:nvPr>
        </p:nvSpPr>
        <p:spPr/>
        <p:txBody>
          <a:bodyPr/>
          <a:lstStyle/>
          <a:p>
            <a:fld id="{6AA7B098-D9F2-7D4E-970A-0EE1F08FBC6D}" type="datetime1">
              <a:rPr lang="en-GB" smtClean="0"/>
              <a:pPr/>
              <a:t>27/03/2025</a:t>
            </a:fld>
            <a:endParaRPr lang="en-US" dirty="0"/>
          </a:p>
        </p:txBody>
      </p:sp>
      <p:sp>
        <p:nvSpPr>
          <p:cNvPr id="3" name="Slide Number Placeholder 2">
            <a:extLst>
              <a:ext uri="{FF2B5EF4-FFF2-40B4-BE49-F238E27FC236}">
                <a16:creationId xmlns:a16="http://schemas.microsoft.com/office/drawing/2014/main" id="{639DCDF4-453B-9934-02D2-302F2D290321}"/>
              </a:ext>
            </a:extLst>
          </p:cNvPr>
          <p:cNvSpPr>
            <a:spLocks noGrp="1"/>
          </p:cNvSpPr>
          <p:nvPr>
            <p:ph type="sldNum" sz="quarter" idx="4"/>
          </p:nvPr>
        </p:nvSpPr>
        <p:spPr/>
        <p:txBody>
          <a:bodyPr/>
          <a:lstStyle/>
          <a:p>
            <a:fld id="{C8F61FBD-C20F-144D-9428-910BE9356B05}" type="slidenum">
              <a:rPr lang="en-US" smtClean="0"/>
              <a:pPr/>
              <a:t>11</a:t>
            </a:fld>
            <a:endParaRPr lang="en-US" dirty="0"/>
          </a:p>
        </p:txBody>
      </p:sp>
      <p:sp>
        <p:nvSpPr>
          <p:cNvPr id="4" name="Title 3">
            <a:extLst>
              <a:ext uri="{FF2B5EF4-FFF2-40B4-BE49-F238E27FC236}">
                <a16:creationId xmlns:a16="http://schemas.microsoft.com/office/drawing/2014/main" id="{2862C023-74AE-9336-8A19-0CE5046AE407}"/>
              </a:ext>
            </a:extLst>
          </p:cNvPr>
          <p:cNvSpPr>
            <a:spLocks noGrp="1"/>
          </p:cNvSpPr>
          <p:nvPr>
            <p:ph type="ctrTitle"/>
          </p:nvPr>
        </p:nvSpPr>
        <p:spPr>
          <a:xfrm>
            <a:off x="0" y="-255"/>
            <a:ext cx="10604536" cy="590931"/>
          </a:xfrm>
        </p:spPr>
        <p:txBody>
          <a:bodyPr/>
          <a:lstStyle/>
          <a:p>
            <a:r>
              <a:rPr lang="en-GB" dirty="0"/>
              <a:t>Next Steps </a:t>
            </a:r>
          </a:p>
        </p:txBody>
      </p:sp>
      <p:sp>
        <p:nvSpPr>
          <p:cNvPr id="6" name="TextBox 5">
            <a:extLst>
              <a:ext uri="{FF2B5EF4-FFF2-40B4-BE49-F238E27FC236}">
                <a16:creationId xmlns:a16="http://schemas.microsoft.com/office/drawing/2014/main" id="{C0956EE9-626D-A175-F8CC-C499B207B8CE}"/>
              </a:ext>
            </a:extLst>
          </p:cNvPr>
          <p:cNvSpPr txBox="1"/>
          <p:nvPr/>
        </p:nvSpPr>
        <p:spPr>
          <a:xfrm>
            <a:off x="16658" y="590676"/>
            <a:ext cx="10604536" cy="6186309"/>
          </a:xfrm>
          <a:prstGeom prst="rect">
            <a:avLst/>
          </a:prstGeom>
          <a:noFill/>
        </p:spPr>
        <p:txBody>
          <a:bodyPr wrap="square" rtlCol="0">
            <a:spAutoFit/>
          </a:bodyPr>
          <a:lstStyle/>
          <a:p>
            <a:r>
              <a:rPr lang="en-GB" b="1" dirty="0"/>
              <a:t>March 2025</a:t>
            </a:r>
          </a:p>
          <a:p>
            <a:pPr marL="285750" indent="-285750">
              <a:buFont typeface="Arial" panose="020B0604020202020204" pitchFamily="34" charset="0"/>
              <a:buChar char="•"/>
            </a:pPr>
            <a:r>
              <a:rPr lang="en-GB" dirty="0"/>
              <a:t>Feedback being collated – National Development Team for Inclusion will produce a report by end March</a:t>
            </a:r>
          </a:p>
          <a:p>
            <a:pPr marL="285750" indent="-285750">
              <a:buFont typeface="Arial" panose="020B0604020202020204" pitchFamily="34" charset="0"/>
              <a:buChar char="•"/>
            </a:pPr>
            <a:r>
              <a:rPr lang="en-GB" dirty="0"/>
              <a:t>Lead Officer attending monthly Making It Real Board meetings where work on co-produced strategy will be progressed – discussions and planning on how we will work together on this. </a:t>
            </a:r>
          </a:p>
          <a:p>
            <a:pPr marL="285750" indent="-285750">
              <a:buFont typeface="Arial" panose="020B0604020202020204" pitchFamily="34" charset="0"/>
              <a:buChar char="•"/>
            </a:pPr>
            <a:r>
              <a:rPr lang="en-GB" dirty="0"/>
              <a:t>Updates on progress through existing channels and networks </a:t>
            </a:r>
          </a:p>
          <a:p>
            <a:endParaRPr lang="en-GB" dirty="0"/>
          </a:p>
          <a:p>
            <a:r>
              <a:rPr lang="en-GB" b="1" dirty="0"/>
              <a:t>Spring/Summer 2025</a:t>
            </a:r>
          </a:p>
          <a:p>
            <a:pPr marL="285750" indent="-285750">
              <a:buFont typeface="Arial" panose="020B0604020202020204" pitchFamily="34" charset="0"/>
              <a:buChar char="•"/>
            </a:pPr>
            <a:r>
              <a:rPr lang="en-GB" dirty="0"/>
              <a:t>Agreed priorities </a:t>
            </a:r>
          </a:p>
          <a:p>
            <a:endParaRPr lang="en-GB" dirty="0"/>
          </a:p>
          <a:p>
            <a:r>
              <a:rPr lang="en-GB" b="1" dirty="0"/>
              <a:t>Autumn/Winter 2025</a:t>
            </a:r>
          </a:p>
          <a:p>
            <a:pPr marL="285750" indent="-285750">
              <a:buFont typeface="Arial" panose="020B0604020202020204" pitchFamily="34" charset="0"/>
              <a:buChar char="•"/>
            </a:pPr>
            <a:r>
              <a:rPr lang="en-GB" dirty="0"/>
              <a:t>Co-produced draft Plan by Autumn/Winter 2025</a:t>
            </a:r>
          </a:p>
          <a:p>
            <a:pPr marL="285750" indent="-285750">
              <a:buFont typeface="Arial" panose="020B0604020202020204" pitchFamily="34" charset="0"/>
              <a:buChar char="•"/>
            </a:pPr>
            <a:r>
              <a:rPr lang="en-GB" dirty="0"/>
              <a:t>Consult on draft Plan</a:t>
            </a:r>
          </a:p>
          <a:p>
            <a:pPr marL="285750" indent="-285750">
              <a:buFont typeface="Arial" panose="020B0604020202020204" pitchFamily="34" charset="0"/>
              <a:buChar char="•"/>
            </a:pPr>
            <a:r>
              <a:rPr lang="en-GB" dirty="0"/>
              <a:t>Cabinet Approval </a:t>
            </a:r>
          </a:p>
          <a:p>
            <a:endParaRPr lang="en-GB" dirty="0"/>
          </a:p>
          <a:p>
            <a:r>
              <a:rPr lang="en-GB" b="1" dirty="0"/>
              <a:t>January 2026 </a:t>
            </a:r>
          </a:p>
          <a:p>
            <a:r>
              <a:rPr lang="en-GB" dirty="0"/>
              <a:t>Published information</a:t>
            </a:r>
          </a:p>
          <a:p>
            <a:endParaRPr lang="en-GB" dirty="0"/>
          </a:p>
          <a:p>
            <a:r>
              <a:rPr lang="en-GB" dirty="0"/>
              <a:t>Oversight on new strategy through Making It Real Board – challenge and assurance </a:t>
            </a:r>
          </a:p>
          <a:p>
            <a:r>
              <a:rPr lang="en-GB" dirty="0"/>
              <a:t> </a:t>
            </a:r>
          </a:p>
          <a:p>
            <a:endParaRPr lang="en-GB" dirty="0"/>
          </a:p>
          <a:p>
            <a:endParaRPr lang="en-GB" dirty="0"/>
          </a:p>
        </p:txBody>
      </p:sp>
    </p:spTree>
    <p:extLst>
      <p:ext uri="{BB962C8B-B14F-4D97-AF65-F5344CB8AC3E}">
        <p14:creationId xmlns:p14="http://schemas.microsoft.com/office/powerpoint/2010/main" val="1186610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4FB95E-91CB-8BFE-DBE5-753BA55EE807}"/>
              </a:ext>
            </a:extLst>
          </p:cNvPr>
          <p:cNvSpPr>
            <a:spLocks noGrp="1"/>
          </p:cNvSpPr>
          <p:nvPr>
            <p:ph type="ctrTitle"/>
          </p:nvPr>
        </p:nvSpPr>
        <p:spPr>
          <a:xfrm>
            <a:off x="347407" y="218594"/>
            <a:ext cx="6629400" cy="590931"/>
          </a:xfrm>
        </p:spPr>
        <p:txBody>
          <a:bodyPr/>
          <a:lstStyle/>
          <a:p>
            <a:r>
              <a:rPr lang="en-GB" dirty="0"/>
              <a:t>Further Information </a:t>
            </a:r>
          </a:p>
        </p:txBody>
      </p:sp>
      <p:sp>
        <p:nvSpPr>
          <p:cNvPr id="6" name="Date Placeholder 5">
            <a:extLst>
              <a:ext uri="{FF2B5EF4-FFF2-40B4-BE49-F238E27FC236}">
                <a16:creationId xmlns:a16="http://schemas.microsoft.com/office/drawing/2014/main" id="{D767784F-478C-D7D4-9E88-5A3223398026}"/>
              </a:ext>
            </a:extLst>
          </p:cNvPr>
          <p:cNvSpPr>
            <a:spLocks noGrp="1"/>
          </p:cNvSpPr>
          <p:nvPr>
            <p:ph type="dt" sz="half" idx="2"/>
          </p:nvPr>
        </p:nvSpPr>
        <p:spPr/>
        <p:txBody>
          <a:bodyPr/>
          <a:lstStyle/>
          <a:p>
            <a:fld id="{91C09C45-C64F-2744-B0DD-6DBA7A3971AB}" type="datetime1">
              <a:rPr lang="en-GB" smtClean="0"/>
              <a:pPr/>
              <a:t>27/03/2025</a:t>
            </a:fld>
            <a:endParaRPr lang="en-US" dirty="0"/>
          </a:p>
        </p:txBody>
      </p:sp>
      <p:sp>
        <p:nvSpPr>
          <p:cNvPr id="7" name="Slide Number Placeholder 6">
            <a:extLst>
              <a:ext uri="{FF2B5EF4-FFF2-40B4-BE49-F238E27FC236}">
                <a16:creationId xmlns:a16="http://schemas.microsoft.com/office/drawing/2014/main" id="{49DFF5A5-3B01-EB2E-A3BF-748CBBADD67F}"/>
              </a:ext>
            </a:extLst>
          </p:cNvPr>
          <p:cNvSpPr>
            <a:spLocks noGrp="1"/>
          </p:cNvSpPr>
          <p:nvPr>
            <p:ph type="sldNum" sz="quarter" idx="4"/>
          </p:nvPr>
        </p:nvSpPr>
        <p:spPr/>
        <p:txBody>
          <a:bodyPr/>
          <a:lstStyle/>
          <a:p>
            <a:fld id="{C8F61FBD-C20F-144D-9428-910BE9356B05}" type="slidenum">
              <a:rPr lang="en-US" smtClean="0"/>
              <a:pPr/>
              <a:t>12</a:t>
            </a:fld>
            <a:endParaRPr lang="en-US" dirty="0"/>
          </a:p>
        </p:txBody>
      </p:sp>
      <p:sp>
        <p:nvSpPr>
          <p:cNvPr id="3" name="TextBox 2">
            <a:extLst>
              <a:ext uri="{FF2B5EF4-FFF2-40B4-BE49-F238E27FC236}">
                <a16:creationId xmlns:a16="http://schemas.microsoft.com/office/drawing/2014/main" id="{9340DDFC-2BC2-D5C7-3D1C-C8961BB79928}"/>
              </a:ext>
            </a:extLst>
          </p:cNvPr>
          <p:cNvSpPr txBox="1"/>
          <p:nvPr/>
        </p:nvSpPr>
        <p:spPr>
          <a:xfrm>
            <a:off x="347407" y="809525"/>
            <a:ext cx="10155555" cy="5909310"/>
          </a:xfrm>
          <a:prstGeom prst="rect">
            <a:avLst/>
          </a:prstGeom>
          <a:noFill/>
        </p:spPr>
        <p:txBody>
          <a:bodyPr wrap="square">
            <a:spAutoFit/>
          </a:bodyPr>
          <a:lstStyle/>
          <a:p>
            <a:pPr algn="l"/>
            <a:r>
              <a:rPr lang="en-GB" sz="1800" b="0" i="0" dirty="0">
                <a:solidFill>
                  <a:srgbClr val="000000"/>
                </a:solidFill>
                <a:effectLst/>
              </a:rPr>
              <a:t>The current strategy can be viewed at </a:t>
            </a:r>
            <a:r>
              <a:rPr lang="en-GB" sz="1800" b="0" i="0" u="sng" dirty="0">
                <a:solidFill>
                  <a:schemeClr val="accent5"/>
                </a:solidFill>
                <a:effectLst/>
                <a:hlinkClick r:id="rId3" tooltip="Original URL: https://www.stockton.gov.uk/media/2288/Adult-Social-Care-Strategy-2021-2025/pdf/Adult_Social_Care_Strategy_2021_-_2025_b8a5ta49ec4t.pdf?m=1718711186343. Click or tap if you trust this link.">
                  <a:extLst>
                    <a:ext uri="{A12FA001-AC4F-418D-AE19-62706E023703}">
                      <ahyp:hlinkClr xmlns:ahyp="http://schemas.microsoft.com/office/drawing/2018/hyperlinkcolor" val="tx"/>
                    </a:ext>
                  </a:extLst>
                </a:hlinkClick>
              </a:rPr>
              <a:t>Stockton on Tees Adult Social Care Strategy 2021-25</a:t>
            </a:r>
            <a:endParaRPr lang="en-GB" sz="1800" b="0" i="0" u="sng" dirty="0">
              <a:solidFill>
                <a:schemeClr val="accent5"/>
              </a:solidFill>
              <a:effectLst/>
            </a:endParaRPr>
          </a:p>
          <a:p>
            <a:endParaRPr lang="en-GB" dirty="0">
              <a:latin typeface="+mj-lt"/>
            </a:endParaRPr>
          </a:p>
          <a:p>
            <a:r>
              <a:rPr lang="en-GB" dirty="0">
                <a:hlinkClick r:id="rId4"/>
              </a:rPr>
              <a:t>Stockton-on-Tees Plan 2024 - Stockton-on-Tees Borough Council</a:t>
            </a:r>
            <a:endParaRPr lang="en-GB" dirty="0">
              <a:latin typeface="+mj-lt"/>
            </a:endParaRPr>
          </a:p>
          <a:p>
            <a:endParaRPr lang="en-GB" dirty="0">
              <a:latin typeface="+mj-lt"/>
            </a:endParaRPr>
          </a:p>
          <a:p>
            <a:r>
              <a:rPr lang="en-GB" dirty="0">
                <a:latin typeface="+mj-lt"/>
              </a:rPr>
              <a:t>Local Account </a:t>
            </a:r>
            <a:r>
              <a:rPr lang="en-GB" dirty="0">
                <a:hlinkClick r:id="rId5"/>
              </a:rPr>
              <a:t>Local Account 2024 Sharing the achievements, challenges and commitments of services with Adults, Health and Wellbeing in Stockton-on-Tees</a:t>
            </a:r>
            <a:endParaRPr lang="en-GB" dirty="0">
              <a:latin typeface="+mj-lt"/>
            </a:endParaRPr>
          </a:p>
          <a:p>
            <a:pPr algn="l"/>
            <a:endParaRPr lang="en-GB" sz="1800" b="0" i="0" u="sng" dirty="0">
              <a:solidFill>
                <a:schemeClr val="accent5"/>
              </a:solidFill>
              <a:effectLst/>
            </a:endParaRPr>
          </a:p>
          <a:p>
            <a:pPr algn="l"/>
            <a:r>
              <a:rPr lang="en-GB" dirty="0">
                <a:hlinkClick r:id="rId6"/>
              </a:rPr>
              <a:t>Joint Health and Wellbeing Strategy 2025-2030 doc.pdf</a:t>
            </a:r>
            <a:endParaRPr lang="en-GB" u="sng" dirty="0">
              <a:solidFill>
                <a:schemeClr val="accent5"/>
              </a:solidFill>
            </a:endParaRPr>
          </a:p>
          <a:p>
            <a:pPr algn="l"/>
            <a:endParaRPr lang="en-GB" sz="1800" b="0" i="0" u="sng" dirty="0">
              <a:solidFill>
                <a:schemeClr val="accent5"/>
              </a:solidFill>
              <a:effectLst/>
            </a:endParaRPr>
          </a:p>
          <a:p>
            <a:pPr marL="285750" indent="-285750">
              <a:buFont typeface="Arial" panose="020B0604020202020204" pitchFamily="34" charset="0"/>
              <a:buChar char="•"/>
            </a:pPr>
            <a:r>
              <a:rPr lang="en-GB" sz="1800" dirty="0">
                <a:latin typeface="+mj-lt"/>
              </a:rPr>
              <a:t>Drop-in sessions at Stockton &amp; Thornaby Libraries and Wellbeing Hub  </a:t>
            </a:r>
          </a:p>
          <a:p>
            <a:pPr algn="l"/>
            <a:endParaRPr lang="en-GB" u="sng" dirty="0">
              <a:solidFill>
                <a:schemeClr val="accent5"/>
              </a:solidFill>
            </a:endParaRPr>
          </a:p>
          <a:p>
            <a:pPr marL="285750" indent="-285750">
              <a:buFont typeface="Arial" panose="020B0604020202020204" pitchFamily="34" charset="0"/>
              <a:buChar char="•"/>
            </a:pPr>
            <a:r>
              <a:rPr lang="en-GB" dirty="0">
                <a:latin typeface="+mj-lt"/>
              </a:rPr>
              <a:t>Updates through existing networks and groups – continued involvement. </a:t>
            </a:r>
          </a:p>
          <a:p>
            <a:endParaRPr lang="en-GB" dirty="0">
              <a:latin typeface="+mj-lt"/>
            </a:endParaRPr>
          </a:p>
          <a:p>
            <a:pPr marL="285750" indent="-285750">
              <a:buFont typeface="Arial" panose="020B0604020202020204" pitchFamily="34" charset="0"/>
              <a:buChar char="•"/>
            </a:pPr>
            <a:r>
              <a:rPr lang="en-GB" dirty="0">
                <a:latin typeface="+mj-lt"/>
              </a:rPr>
              <a:t>Making It Real Board </a:t>
            </a:r>
          </a:p>
          <a:p>
            <a:endParaRPr lang="en-GB" dirty="0">
              <a:latin typeface="+mj-lt"/>
            </a:endParaRPr>
          </a:p>
          <a:p>
            <a:r>
              <a:rPr lang="en-GB" b="1" dirty="0">
                <a:latin typeface="+mj-lt"/>
              </a:rPr>
              <a:t>Contacts</a:t>
            </a:r>
          </a:p>
          <a:p>
            <a:r>
              <a:rPr lang="en-GB" dirty="0">
                <a:latin typeface="+mj-lt"/>
              </a:rPr>
              <a:t>Natalie Shaw natalie.shaw@stockton.gov.uk</a:t>
            </a:r>
          </a:p>
          <a:p>
            <a:r>
              <a:rPr lang="en-GB" dirty="0">
                <a:latin typeface="+mj-lt"/>
              </a:rPr>
              <a:t>Rob Papworth rob.papworth@stockton.gov.uk</a:t>
            </a:r>
          </a:p>
          <a:p>
            <a:pPr algn="l"/>
            <a:endParaRPr lang="en-GB" dirty="0">
              <a:latin typeface="+mj-lt"/>
            </a:endParaRPr>
          </a:p>
          <a:p>
            <a:pPr algn="l"/>
            <a:endParaRPr lang="en-GB" dirty="0">
              <a:latin typeface="+mj-lt"/>
            </a:endParaRPr>
          </a:p>
          <a:p>
            <a:pPr algn="l"/>
            <a:endParaRPr lang="en-GB" sz="1800" b="0" i="0" u="sng" dirty="0">
              <a:solidFill>
                <a:schemeClr val="accent5"/>
              </a:solidFill>
              <a:effectLst/>
            </a:endParaRPr>
          </a:p>
        </p:txBody>
      </p:sp>
    </p:spTree>
    <p:extLst>
      <p:ext uri="{BB962C8B-B14F-4D97-AF65-F5344CB8AC3E}">
        <p14:creationId xmlns:p14="http://schemas.microsoft.com/office/powerpoint/2010/main" val="4085231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FD0DD-A1C7-0BFC-6F1C-08A245F6429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D2DF5D4-24D8-75AF-4AB8-240380AD695F}"/>
              </a:ext>
            </a:extLst>
          </p:cNvPr>
          <p:cNvSpPr>
            <a:spLocks noGrp="1"/>
          </p:cNvSpPr>
          <p:nvPr>
            <p:ph type="ctrTitle"/>
          </p:nvPr>
        </p:nvSpPr>
        <p:spPr>
          <a:xfrm>
            <a:off x="192220" y="97052"/>
            <a:ext cx="6629400" cy="1089529"/>
          </a:xfrm>
        </p:spPr>
        <p:txBody>
          <a:bodyPr/>
          <a:lstStyle/>
          <a:p>
            <a:r>
              <a:rPr lang="en-GB" dirty="0"/>
              <a:t>Current Adult Social Care Strategy 2021 - 2025</a:t>
            </a:r>
          </a:p>
        </p:txBody>
      </p:sp>
      <p:sp>
        <p:nvSpPr>
          <p:cNvPr id="5" name="Date Placeholder 4">
            <a:extLst>
              <a:ext uri="{FF2B5EF4-FFF2-40B4-BE49-F238E27FC236}">
                <a16:creationId xmlns:a16="http://schemas.microsoft.com/office/drawing/2014/main" id="{164135E9-779A-DD2E-8764-3136EDDCF663}"/>
              </a:ext>
            </a:extLst>
          </p:cNvPr>
          <p:cNvSpPr>
            <a:spLocks noGrp="1"/>
          </p:cNvSpPr>
          <p:nvPr>
            <p:ph type="dt" sz="half" idx="2"/>
          </p:nvPr>
        </p:nvSpPr>
        <p:spPr/>
        <p:txBody>
          <a:bodyPr/>
          <a:lstStyle/>
          <a:p>
            <a:fld id="{4E01FD49-95E3-CF4E-96D2-2CAC0F3FD24E}" type="datetime1">
              <a:rPr lang="en-GB" smtClean="0"/>
              <a:pPr/>
              <a:t>27/03/2025</a:t>
            </a:fld>
            <a:endParaRPr lang="en-US" dirty="0"/>
          </a:p>
        </p:txBody>
      </p:sp>
      <p:sp>
        <p:nvSpPr>
          <p:cNvPr id="6" name="Slide Number Placeholder 5">
            <a:extLst>
              <a:ext uri="{FF2B5EF4-FFF2-40B4-BE49-F238E27FC236}">
                <a16:creationId xmlns:a16="http://schemas.microsoft.com/office/drawing/2014/main" id="{1E56303C-32A4-33D7-A163-D5C68ABAFE0E}"/>
              </a:ext>
            </a:extLst>
          </p:cNvPr>
          <p:cNvSpPr>
            <a:spLocks noGrp="1"/>
          </p:cNvSpPr>
          <p:nvPr>
            <p:ph type="sldNum" sz="quarter" idx="4"/>
          </p:nvPr>
        </p:nvSpPr>
        <p:spPr/>
        <p:txBody>
          <a:bodyPr/>
          <a:lstStyle/>
          <a:p>
            <a:fld id="{C8F61FBD-C20F-144D-9428-910BE9356B05}" type="slidenum">
              <a:rPr lang="en-US" smtClean="0"/>
              <a:pPr/>
              <a:t>2</a:t>
            </a:fld>
            <a:endParaRPr lang="en-US" dirty="0"/>
          </a:p>
        </p:txBody>
      </p:sp>
      <p:sp>
        <p:nvSpPr>
          <p:cNvPr id="7" name="Content Placeholder 6">
            <a:extLst>
              <a:ext uri="{FF2B5EF4-FFF2-40B4-BE49-F238E27FC236}">
                <a16:creationId xmlns:a16="http://schemas.microsoft.com/office/drawing/2014/main" id="{CB1240E5-C1D2-B7D3-A39E-627E25F3EBE5}"/>
              </a:ext>
            </a:extLst>
          </p:cNvPr>
          <p:cNvSpPr txBox="1">
            <a:spLocks noGrp="1"/>
          </p:cNvSpPr>
          <p:nvPr>
            <p:ph idx="1"/>
          </p:nvPr>
        </p:nvSpPr>
        <p:spPr>
          <a:xfrm>
            <a:off x="192220" y="1402974"/>
            <a:ext cx="11272837" cy="4462760"/>
          </a:xfrm>
          <a:prstGeom prst="rect">
            <a:avLst/>
          </a:prstGeom>
          <a:noFill/>
        </p:spPr>
        <p:txBody>
          <a:bodyPr wrap="square">
            <a:spAutoFit/>
          </a:bodyPr>
          <a:lstStyle/>
          <a:p>
            <a:pPr>
              <a:lnSpc>
                <a:spcPct val="100000"/>
              </a:lnSpc>
              <a:spcBef>
                <a:spcPts val="0"/>
              </a:spcBef>
            </a:pPr>
            <a:r>
              <a:rPr lang="en-GB" sz="2400" i="1" kern="100" dirty="0">
                <a:effectLst/>
                <a:latin typeface="Arial" panose="020B0604020202020204" pitchFamily="34" charset="0"/>
                <a:ea typeface="Aptos" panose="020B0004020202020204" pitchFamily="34" charset="0"/>
                <a:cs typeface="Arial" panose="020B0604020202020204" pitchFamily="34" charset="0"/>
              </a:rPr>
              <a:t>The 4 priorities:</a:t>
            </a:r>
          </a:p>
          <a:p>
            <a:pPr>
              <a:lnSpc>
                <a:spcPct val="100000"/>
              </a:lnSpc>
              <a:spcBef>
                <a:spcPts val="0"/>
              </a:spcBef>
            </a:pPr>
            <a:endParaRPr lang="en-GB" sz="2000" i="1" kern="100" dirty="0">
              <a:effectLst/>
              <a:latin typeface="Arial" panose="020B0604020202020204" pitchFamily="34" charset="0"/>
              <a:ea typeface="Aptos" panose="020B0004020202020204" pitchFamily="34" charset="0"/>
              <a:cs typeface="Arial" panose="020B0604020202020204" pitchFamily="34" charset="0"/>
            </a:endParaRPr>
          </a:p>
          <a:p>
            <a:pPr marL="457200" lvl="0" indent="-457200">
              <a:lnSpc>
                <a:spcPct val="100000"/>
              </a:lnSpc>
              <a:spcBef>
                <a:spcPts val="0"/>
              </a:spcBef>
              <a:buFont typeface="+mj-lt"/>
              <a:buAutoNum type="arabicPeriod"/>
            </a:pPr>
            <a:r>
              <a:rPr lang="en-GB" sz="2400" kern="100" dirty="0">
                <a:latin typeface="Arial" panose="020B0604020202020204" pitchFamily="34" charset="0"/>
                <a:ea typeface="Aptos" panose="020B0004020202020204" pitchFamily="34" charset="0"/>
                <a:cs typeface="Arial" panose="020B0604020202020204" pitchFamily="34" charset="0"/>
              </a:rPr>
              <a:t>To</a:t>
            </a:r>
            <a:r>
              <a:rPr lang="en-GB" sz="2400" kern="100" dirty="0">
                <a:effectLst/>
                <a:latin typeface="Arial" panose="020B0604020202020204" pitchFamily="34" charset="0"/>
                <a:ea typeface="Aptos" panose="020B0004020202020204" pitchFamily="34" charset="0"/>
                <a:cs typeface="Arial" panose="020B0604020202020204" pitchFamily="34" charset="0"/>
              </a:rPr>
              <a:t> provide support to people to prevent, reduce or delay the need                   for ongoing support and maximise their independence.</a:t>
            </a:r>
          </a:p>
          <a:p>
            <a:pPr marL="457200" lvl="0" indent="-457200">
              <a:lnSpc>
                <a:spcPct val="100000"/>
              </a:lnSpc>
              <a:spcBef>
                <a:spcPts val="0"/>
              </a:spcBef>
              <a:buFont typeface="+mj-lt"/>
              <a:buAutoNum type="arabicPeriod"/>
            </a:pPr>
            <a:r>
              <a:rPr lang="en-GB" sz="2400" kern="100" dirty="0">
                <a:effectLst/>
                <a:latin typeface="Arial" panose="020B0604020202020204" pitchFamily="34" charset="0"/>
                <a:ea typeface="Aptos" panose="020B0004020202020204" pitchFamily="34" charset="0"/>
                <a:cs typeface="Arial" panose="020B0604020202020204" pitchFamily="34" charset="0"/>
              </a:rPr>
              <a:t>To ensure people can get the right level and type of support at                        the right time.</a:t>
            </a:r>
          </a:p>
          <a:p>
            <a:pPr marL="457200" lvl="0" indent="-457200">
              <a:lnSpc>
                <a:spcPct val="100000"/>
              </a:lnSpc>
              <a:spcBef>
                <a:spcPts val="0"/>
              </a:spcBef>
              <a:buFont typeface="+mj-lt"/>
              <a:buAutoNum type="arabicPeriod"/>
            </a:pPr>
            <a:r>
              <a:rPr lang="en-GB" sz="2400" kern="100" dirty="0">
                <a:effectLst/>
                <a:latin typeface="Arial" panose="020B0604020202020204" pitchFamily="34" charset="0"/>
                <a:ea typeface="Aptos" panose="020B0004020202020204" pitchFamily="34" charset="0"/>
                <a:cs typeface="Arial" panose="020B0604020202020204" pitchFamily="34" charset="0"/>
              </a:rPr>
              <a:t>To develop and support our staff and to support providers of social care services to develop and support their staff.</a:t>
            </a:r>
          </a:p>
          <a:p>
            <a:pPr marL="457200" lvl="0" indent="-457200">
              <a:lnSpc>
                <a:spcPct val="100000"/>
              </a:lnSpc>
              <a:spcBef>
                <a:spcPts val="0"/>
              </a:spcBef>
              <a:buFont typeface="+mj-lt"/>
              <a:buAutoNum type="arabicPeriod"/>
            </a:pPr>
            <a:r>
              <a:rPr lang="en-GB" sz="2400" kern="100" dirty="0">
                <a:effectLst/>
                <a:latin typeface="Arial" panose="020B0604020202020204" pitchFamily="34" charset="0"/>
                <a:ea typeface="Aptos" panose="020B0004020202020204" pitchFamily="34" charset="0"/>
                <a:cs typeface="Arial" panose="020B0604020202020204" pitchFamily="34" charset="0"/>
              </a:rPr>
              <a:t>To work with, and within, communities.</a:t>
            </a:r>
          </a:p>
          <a:p>
            <a:pPr>
              <a:lnSpc>
                <a:spcPct val="100000"/>
              </a:lnSpc>
              <a:spcBef>
                <a:spcPts val="0"/>
              </a:spcBef>
            </a:pPr>
            <a:endParaRPr lang="en-GB" sz="2400" kern="100" dirty="0">
              <a:effectLst/>
              <a:latin typeface="Arial" panose="020B0604020202020204" pitchFamily="34" charset="0"/>
              <a:ea typeface="Aptos" panose="020B0004020202020204" pitchFamily="34" charset="0"/>
              <a:cs typeface="Arial" panose="020B0604020202020204" pitchFamily="34" charset="0"/>
            </a:endParaRPr>
          </a:p>
          <a:p>
            <a:pPr>
              <a:lnSpc>
                <a:spcPct val="100000"/>
              </a:lnSpc>
              <a:spcBef>
                <a:spcPts val="0"/>
              </a:spcBef>
            </a:pPr>
            <a:r>
              <a:rPr lang="en-GB" sz="2400" kern="100" dirty="0">
                <a:effectLst/>
                <a:latin typeface="Arial" panose="020B0604020202020204" pitchFamily="34" charset="0"/>
                <a:ea typeface="Aptos" panose="020B0004020202020204" pitchFamily="34" charset="0"/>
                <a:cs typeface="Arial" panose="020B0604020202020204" pitchFamily="34" charset="0"/>
              </a:rPr>
              <a:t>Underpinning each priority, we committed to undertaking actions (“we will…) and progress monitored internally.</a:t>
            </a:r>
          </a:p>
        </p:txBody>
      </p:sp>
      <p:pic>
        <p:nvPicPr>
          <p:cNvPr id="12" name="Picture 11">
            <a:extLst>
              <a:ext uri="{FF2B5EF4-FFF2-40B4-BE49-F238E27FC236}">
                <a16:creationId xmlns:a16="http://schemas.microsoft.com/office/drawing/2014/main" id="{60728BB2-369F-F255-416A-769DF4D08F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01229" y="97052"/>
            <a:ext cx="2202276" cy="3126595"/>
          </a:xfrm>
          <a:prstGeom prst="rect">
            <a:avLst/>
          </a:prstGeom>
        </p:spPr>
      </p:pic>
    </p:spTree>
    <p:extLst>
      <p:ext uri="{BB962C8B-B14F-4D97-AF65-F5344CB8AC3E}">
        <p14:creationId xmlns:p14="http://schemas.microsoft.com/office/powerpoint/2010/main" val="1699316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A3BFDB-B1DF-634C-A1C2-F7D2C947DC59}"/>
              </a:ext>
            </a:extLst>
          </p:cNvPr>
          <p:cNvSpPr>
            <a:spLocks noGrp="1"/>
          </p:cNvSpPr>
          <p:nvPr>
            <p:ph type="ctrTitle"/>
          </p:nvPr>
        </p:nvSpPr>
        <p:spPr>
          <a:xfrm>
            <a:off x="455691" y="164624"/>
            <a:ext cx="8672360" cy="1089529"/>
          </a:xfrm>
        </p:spPr>
        <p:txBody>
          <a:bodyPr/>
          <a:lstStyle/>
          <a:p>
            <a:r>
              <a:rPr lang="en-US" dirty="0"/>
              <a:t>A New Adult Social Care Strategy for Stockton-on-Tees</a:t>
            </a:r>
          </a:p>
        </p:txBody>
      </p:sp>
      <p:sp>
        <p:nvSpPr>
          <p:cNvPr id="5" name="Date Placeholder 4">
            <a:extLst>
              <a:ext uri="{FF2B5EF4-FFF2-40B4-BE49-F238E27FC236}">
                <a16:creationId xmlns:a16="http://schemas.microsoft.com/office/drawing/2014/main" id="{88952E16-98A4-8242-9840-DD62F81DA369}"/>
              </a:ext>
            </a:extLst>
          </p:cNvPr>
          <p:cNvSpPr>
            <a:spLocks noGrp="1"/>
          </p:cNvSpPr>
          <p:nvPr>
            <p:ph type="dt" sz="half" idx="2"/>
          </p:nvPr>
        </p:nvSpPr>
        <p:spPr/>
        <p:txBody>
          <a:bodyPr/>
          <a:lstStyle/>
          <a:p>
            <a:fld id="{4E01FD49-95E3-CF4E-96D2-2CAC0F3FD24E}" type="datetime1">
              <a:rPr lang="en-GB" smtClean="0"/>
              <a:pPr/>
              <a:t>27/03/2025</a:t>
            </a:fld>
            <a:endParaRPr lang="en-US" dirty="0"/>
          </a:p>
        </p:txBody>
      </p:sp>
      <p:sp>
        <p:nvSpPr>
          <p:cNvPr id="6" name="Slide Number Placeholder 5">
            <a:extLst>
              <a:ext uri="{FF2B5EF4-FFF2-40B4-BE49-F238E27FC236}">
                <a16:creationId xmlns:a16="http://schemas.microsoft.com/office/drawing/2014/main" id="{2755B84A-92BB-4A49-98FF-37AD03D39EF6}"/>
              </a:ext>
            </a:extLst>
          </p:cNvPr>
          <p:cNvSpPr>
            <a:spLocks noGrp="1"/>
          </p:cNvSpPr>
          <p:nvPr>
            <p:ph type="sldNum" sz="quarter" idx="4"/>
          </p:nvPr>
        </p:nvSpPr>
        <p:spPr/>
        <p:txBody>
          <a:bodyPr/>
          <a:lstStyle/>
          <a:p>
            <a:fld id="{C8F61FBD-C20F-144D-9428-910BE9356B05}" type="slidenum">
              <a:rPr lang="en-US" smtClean="0"/>
              <a:pPr/>
              <a:t>3</a:t>
            </a:fld>
            <a:endParaRPr lang="en-US" dirty="0"/>
          </a:p>
        </p:txBody>
      </p:sp>
      <p:sp>
        <p:nvSpPr>
          <p:cNvPr id="9" name="TextBox 8">
            <a:extLst>
              <a:ext uri="{FF2B5EF4-FFF2-40B4-BE49-F238E27FC236}">
                <a16:creationId xmlns:a16="http://schemas.microsoft.com/office/drawing/2014/main" id="{113D470A-0B08-E36D-E2FF-BAF31B84FC21}"/>
              </a:ext>
            </a:extLst>
          </p:cNvPr>
          <p:cNvSpPr txBox="1"/>
          <p:nvPr/>
        </p:nvSpPr>
        <p:spPr>
          <a:xfrm>
            <a:off x="455691" y="1968301"/>
            <a:ext cx="10836086" cy="4154984"/>
          </a:xfrm>
          <a:prstGeom prst="rect">
            <a:avLst/>
          </a:prstGeom>
          <a:noFill/>
        </p:spPr>
        <p:txBody>
          <a:bodyPr wrap="square" lIns="91440" tIns="45720" rIns="91440" bIns="45720" anchor="t">
            <a:spAutoFit/>
          </a:bodyPr>
          <a:lstStyle/>
          <a:p>
            <a:pPr algn="l"/>
            <a:r>
              <a:rPr lang="en-GB" sz="2200" dirty="0">
                <a:solidFill>
                  <a:srgbClr val="000000"/>
                </a:solidFill>
              </a:rPr>
              <a:t>Key requirements for a new strategy 2026-2030 </a:t>
            </a:r>
          </a:p>
          <a:p>
            <a:pPr algn="l"/>
            <a:endParaRPr lang="en-GB" sz="2200" dirty="0">
              <a:solidFill>
                <a:srgbClr val="000000"/>
              </a:solidFill>
            </a:endParaRPr>
          </a:p>
          <a:p>
            <a:pPr marL="342900" indent="-342900" algn="l">
              <a:buFont typeface="Arial" panose="020B0604020202020204" pitchFamily="34" charset="0"/>
              <a:buChar char="•"/>
            </a:pPr>
            <a:r>
              <a:rPr lang="en-GB" sz="2200" b="0" i="0" dirty="0">
                <a:solidFill>
                  <a:srgbClr val="000000"/>
                </a:solidFill>
                <a:effectLst/>
              </a:rPr>
              <a:t>An accessible co-produced strategy with </a:t>
            </a:r>
          </a:p>
          <a:p>
            <a:pPr indent="353695" algn="l"/>
            <a:r>
              <a:rPr lang="en-GB" sz="2200" dirty="0">
                <a:solidFill>
                  <a:srgbClr val="000000"/>
                </a:solidFill>
              </a:rPr>
              <a:t>the </a:t>
            </a:r>
            <a:r>
              <a:rPr lang="en-GB" sz="2200" b="0" i="0" dirty="0">
                <a:solidFill>
                  <a:srgbClr val="000000"/>
                </a:solidFill>
                <a:effectLst/>
              </a:rPr>
              <a:t>Making It Real Board which reflects the voices of our </a:t>
            </a:r>
            <a:endParaRPr lang="en-GB" sz="2200" b="0" i="0" dirty="0">
              <a:solidFill>
                <a:srgbClr val="000000"/>
              </a:solidFill>
              <a:effectLst/>
              <a:cs typeface="Arial" panose="020B0604020202020204"/>
            </a:endParaRPr>
          </a:p>
          <a:p>
            <a:pPr indent="353695" algn="l"/>
            <a:r>
              <a:rPr lang="en-GB" sz="2200" b="0" i="0" dirty="0">
                <a:solidFill>
                  <a:srgbClr val="000000"/>
                </a:solidFill>
                <a:effectLst/>
              </a:rPr>
              <a:t>citizens and partners </a:t>
            </a:r>
            <a:endParaRPr lang="en-GB" sz="2200" b="0" i="0" dirty="0">
              <a:solidFill>
                <a:srgbClr val="000000"/>
              </a:solidFill>
              <a:effectLst/>
              <a:cs typeface="Arial" panose="020B0604020202020204"/>
            </a:endParaRPr>
          </a:p>
          <a:p>
            <a:pPr algn="l"/>
            <a:endParaRPr lang="en-GB" sz="2200" dirty="0">
              <a:solidFill>
                <a:srgbClr val="000000"/>
              </a:solidFill>
            </a:endParaRPr>
          </a:p>
          <a:p>
            <a:pPr marL="342900" indent="-342900">
              <a:buFont typeface="Arial" panose="020B0604020202020204" pitchFamily="34" charset="0"/>
              <a:buChar char="•"/>
            </a:pPr>
            <a:r>
              <a:rPr lang="en-GB" sz="2200" b="0" i="0" dirty="0">
                <a:solidFill>
                  <a:srgbClr val="000000"/>
                </a:solidFill>
                <a:effectLst/>
              </a:rPr>
              <a:t>Aligned with the Stockton-on-Tees </a:t>
            </a:r>
            <a:r>
              <a:rPr lang="en-GB" sz="2200" dirty="0">
                <a:solidFill>
                  <a:srgbClr val="000000"/>
                </a:solidFill>
              </a:rPr>
              <a:t>Plans</a:t>
            </a:r>
            <a:endParaRPr lang="en-GB" sz="2200" b="0" i="0" dirty="0">
              <a:solidFill>
                <a:srgbClr val="000000"/>
              </a:solidFill>
              <a:effectLst/>
            </a:endParaRPr>
          </a:p>
          <a:p>
            <a:pPr algn="l"/>
            <a:r>
              <a:rPr lang="en-GB" sz="2200" b="0" i="0" dirty="0">
                <a:solidFill>
                  <a:srgbClr val="000000"/>
                </a:solidFill>
                <a:effectLst/>
              </a:rPr>
              <a:t> </a:t>
            </a:r>
            <a:endParaRPr lang="en-GB" sz="2200" b="0" i="0" dirty="0">
              <a:solidFill>
                <a:srgbClr val="242424"/>
              </a:solidFill>
              <a:effectLst/>
            </a:endParaRPr>
          </a:p>
          <a:p>
            <a:pPr algn="l"/>
            <a:endParaRPr lang="en-GB" sz="2200" b="0" i="0" dirty="0">
              <a:solidFill>
                <a:srgbClr val="242424"/>
              </a:solidFill>
              <a:effectLst/>
            </a:endParaRPr>
          </a:p>
          <a:p>
            <a:pPr algn="l"/>
            <a:endParaRPr lang="en-GB" sz="2200" b="0" i="0" dirty="0">
              <a:solidFill>
                <a:schemeClr val="accent5"/>
              </a:solidFill>
              <a:effectLst/>
            </a:endParaRPr>
          </a:p>
          <a:p>
            <a:pPr algn="l"/>
            <a:endParaRPr lang="en-GB" sz="2200" b="0" i="0" dirty="0">
              <a:solidFill>
                <a:srgbClr val="000000"/>
              </a:solidFill>
              <a:effectLst/>
            </a:endParaRPr>
          </a:p>
          <a:p>
            <a:pPr algn="l"/>
            <a:endParaRPr lang="en-GB" sz="2200" b="0" i="0" dirty="0">
              <a:solidFill>
                <a:srgbClr val="242424"/>
              </a:solidFill>
              <a:effectLst/>
            </a:endParaRPr>
          </a:p>
        </p:txBody>
      </p:sp>
      <p:sp>
        <p:nvSpPr>
          <p:cNvPr id="7" name="Subtitle 6">
            <a:extLst>
              <a:ext uri="{FF2B5EF4-FFF2-40B4-BE49-F238E27FC236}">
                <a16:creationId xmlns:a16="http://schemas.microsoft.com/office/drawing/2014/main" id="{F89FA127-481E-5155-A738-B968881150B8}"/>
              </a:ext>
            </a:extLst>
          </p:cNvPr>
          <p:cNvSpPr>
            <a:spLocks noGrp="1"/>
          </p:cNvSpPr>
          <p:nvPr>
            <p:ph type="subTitle" idx="13"/>
          </p:nvPr>
        </p:nvSpPr>
        <p:spPr/>
        <p:txBody>
          <a:bodyPr/>
          <a:lstStyle/>
          <a:p>
            <a:r>
              <a:rPr lang="en-GB" dirty="0"/>
              <a:t>Key Requirements  </a:t>
            </a:r>
          </a:p>
        </p:txBody>
      </p:sp>
    </p:spTree>
    <p:extLst>
      <p:ext uri="{BB962C8B-B14F-4D97-AF65-F5344CB8AC3E}">
        <p14:creationId xmlns:p14="http://schemas.microsoft.com/office/powerpoint/2010/main" val="10010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037065-F071-A598-5D35-0513733B0613}"/>
              </a:ext>
            </a:extLst>
          </p:cNvPr>
          <p:cNvSpPr>
            <a:spLocks noGrp="1"/>
          </p:cNvSpPr>
          <p:nvPr>
            <p:ph idx="1"/>
          </p:nvPr>
        </p:nvSpPr>
        <p:spPr/>
        <p:txBody>
          <a:bodyPr>
            <a:normAutofit fontScale="92500" lnSpcReduction="20000"/>
          </a:bodyPr>
          <a:lstStyle/>
          <a:p>
            <a:r>
              <a:rPr lang="en-GB" b="0" i="0" dirty="0">
                <a:solidFill>
                  <a:srgbClr val="4A4A4A"/>
                </a:solidFill>
                <a:effectLst/>
                <a:latin typeface="+mj-lt"/>
              </a:rPr>
              <a:t>“Stockton-on-Tees is home - a warm and friendly place, where we welcome others and come together as a single community. We are a diverse and inspiring Borough, culturally rich and with confidence in a future that we can all share and be proud of. At the economic heart of Tees Valley, we are a dynamic, safe and healthy place, where everyone can grow and succeed. We work together to reduce inequalities and remove barriers to opportunity. We are Team Stockton-on-Tees”.</a:t>
            </a:r>
          </a:p>
          <a:p>
            <a:pPr algn="l" fontAlgn="base">
              <a:spcAft>
                <a:spcPts val="1500"/>
              </a:spcAft>
            </a:pPr>
            <a:r>
              <a:rPr lang="en-GB" b="1" i="0" dirty="0">
                <a:solidFill>
                  <a:srgbClr val="4A4A4A"/>
                </a:solidFill>
                <a:effectLst/>
                <a:latin typeface="+mj-lt"/>
              </a:rPr>
              <a:t>The five priorities</a:t>
            </a:r>
          </a:p>
          <a:p>
            <a:pPr algn="l" fontAlgn="base"/>
            <a:r>
              <a:rPr lang="en-GB" b="0" i="0" u="sng" dirty="0">
                <a:solidFill>
                  <a:srgbClr val="0070BA"/>
                </a:solidFill>
                <a:effectLst/>
                <a:latin typeface="+mj-lt"/>
                <a:hlinkClick r:id="rId3"/>
              </a:rPr>
              <a:t>Priority one - The best start in life to achieve big ambitions</a:t>
            </a:r>
            <a:endParaRPr lang="en-GB" b="0" i="0" dirty="0">
              <a:solidFill>
                <a:srgbClr val="4A4A4A"/>
              </a:solidFill>
              <a:effectLst/>
              <a:latin typeface="+mj-lt"/>
            </a:endParaRPr>
          </a:p>
          <a:p>
            <a:pPr algn="l" fontAlgn="base"/>
            <a:r>
              <a:rPr lang="en-GB" b="0" i="0" u="sng" dirty="0">
                <a:solidFill>
                  <a:srgbClr val="0070BA"/>
                </a:solidFill>
                <a:effectLst/>
                <a:latin typeface="+mj-lt"/>
                <a:hlinkClick r:id="rId4"/>
              </a:rPr>
              <a:t>Priority two - Healthy and resilient communities</a:t>
            </a:r>
            <a:endParaRPr lang="en-GB" b="0" i="0" dirty="0">
              <a:solidFill>
                <a:srgbClr val="4A4A4A"/>
              </a:solidFill>
              <a:effectLst/>
              <a:latin typeface="+mj-lt"/>
            </a:endParaRPr>
          </a:p>
          <a:p>
            <a:pPr algn="l" fontAlgn="base"/>
            <a:r>
              <a:rPr lang="en-GB" b="0" i="0" u="sng" dirty="0">
                <a:solidFill>
                  <a:srgbClr val="0070BA"/>
                </a:solidFill>
                <a:effectLst/>
                <a:latin typeface="+mj-lt"/>
                <a:hlinkClick r:id="rId5"/>
              </a:rPr>
              <a:t>Priority three - A great place to live, work and visit</a:t>
            </a:r>
            <a:endParaRPr lang="en-GB" b="0" i="0" dirty="0">
              <a:solidFill>
                <a:srgbClr val="4A4A4A"/>
              </a:solidFill>
              <a:effectLst/>
              <a:latin typeface="+mj-lt"/>
            </a:endParaRPr>
          </a:p>
          <a:p>
            <a:pPr algn="l" fontAlgn="base"/>
            <a:r>
              <a:rPr lang="en-GB" b="0" i="0" u="sng" dirty="0">
                <a:solidFill>
                  <a:srgbClr val="0070BA"/>
                </a:solidFill>
                <a:effectLst/>
                <a:latin typeface="+mj-lt"/>
                <a:hlinkClick r:id="rId6"/>
              </a:rPr>
              <a:t>Priority four - An inclusive economy</a:t>
            </a:r>
            <a:endParaRPr lang="en-GB" b="0" i="0" dirty="0">
              <a:solidFill>
                <a:srgbClr val="4A4A4A"/>
              </a:solidFill>
              <a:effectLst/>
              <a:latin typeface="+mj-lt"/>
            </a:endParaRPr>
          </a:p>
          <a:p>
            <a:pPr algn="l" fontAlgn="base"/>
            <a:r>
              <a:rPr lang="en-GB" b="0" i="0" u="sng" dirty="0">
                <a:solidFill>
                  <a:srgbClr val="0070BA"/>
                </a:solidFill>
                <a:effectLst/>
                <a:latin typeface="+mj-lt"/>
                <a:hlinkClick r:id="rId7"/>
              </a:rPr>
              <a:t>Priority five - A sustainable Council</a:t>
            </a:r>
            <a:endParaRPr lang="en-GB" b="0" i="0" dirty="0">
              <a:solidFill>
                <a:srgbClr val="4A4A4A"/>
              </a:solidFill>
              <a:effectLst/>
              <a:latin typeface="+mj-lt"/>
            </a:endParaRPr>
          </a:p>
          <a:p>
            <a:endParaRPr lang="en-GB" dirty="0"/>
          </a:p>
        </p:txBody>
      </p:sp>
      <p:sp>
        <p:nvSpPr>
          <p:cNvPr id="3" name="Title 2">
            <a:extLst>
              <a:ext uri="{FF2B5EF4-FFF2-40B4-BE49-F238E27FC236}">
                <a16:creationId xmlns:a16="http://schemas.microsoft.com/office/drawing/2014/main" id="{D8619F33-D73A-0321-0EC9-81BE9AFAC8A7}"/>
              </a:ext>
            </a:extLst>
          </p:cNvPr>
          <p:cNvSpPr>
            <a:spLocks noGrp="1"/>
          </p:cNvSpPr>
          <p:nvPr>
            <p:ph type="ctrTitle"/>
          </p:nvPr>
        </p:nvSpPr>
        <p:spPr/>
        <p:txBody>
          <a:bodyPr/>
          <a:lstStyle/>
          <a:p>
            <a:r>
              <a:rPr lang="en-GB" dirty="0"/>
              <a:t>Stockton-on-Tees Plan 2024 </a:t>
            </a:r>
          </a:p>
        </p:txBody>
      </p:sp>
      <p:sp>
        <p:nvSpPr>
          <p:cNvPr id="4" name="Subtitle 3">
            <a:extLst>
              <a:ext uri="{FF2B5EF4-FFF2-40B4-BE49-F238E27FC236}">
                <a16:creationId xmlns:a16="http://schemas.microsoft.com/office/drawing/2014/main" id="{DDDE914A-118D-970A-8DF2-A1C1BD75051E}"/>
              </a:ext>
            </a:extLst>
          </p:cNvPr>
          <p:cNvSpPr>
            <a:spLocks noGrp="1"/>
          </p:cNvSpPr>
          <p:nvPr>
            <p:ph type="subTitle" idx="13"/>
          </p:nvPr>
        </p:nvSpPr>
        <p:spPr/>
        <p:txBody>
          <a:bodyPr/>
          <a:lstStyle/>
          <a:p>
            <a:endParaRPr lang="en-GB"/>
          </a:p>
        </p:txBody>
      </p:sp>
      <p:sp>
        <p:nvSpPr>
          <p:cNvPr id="5" name="Date Placeholder 4">
            <a:extLst>
              <a:ext uri="{FF2B5EF4-FFF2-40B4-BE49-F238E27FC236}">
                <a16:creationId xmlns:a16="http://schemas.microsoft.com/office/drawing/2014/main" id="{CB5753E8-621F-C0A9-08E0-6D54007C3F57}"/>
              </a:ext>
            </a:extLst>
          </p:cNvPr>
          <p:cNvSpPr>
            <a:spLocks noGrp="1"/>
          </p:cNvSpPr>
          <p:nvPr>
            <p:ph type="dt" sz="half" idx="2"/>
          </p:nvPr>
        </p:nvSpPr>
        <p:spPr/>
        <p:txBody>
          <a:bodyPr/>
          <a:lstStyle/>
          <a:p>
            <a:fld id="{4E01FD49-95E3-CF4E-96D2-2CAC0F3FD24E}" type="datetime1">
              <a:rPr lang="en-GB" smtClean="0"/>
              <a:pPr/>
              <a:t>27/03/2025</a:t>
            </a:fld>
            <a:endParaRPr lang="en-US" dirty="0"/>
          </a:p>
        </p:txBody>
      </p:sp>
      <p:sp>
        <p:nvSpPr>
          <p:cNvPr id="6" name="Slide Number Placeholder 5">
            <a:extLst>
              <a:ext uri="{FF2B5EF4-FFF2-40B4-BE49-F238E27FC236}">
                <a16:creationId xmlns:a16="http://schemas.microsoft.com/office/drawing/2014/main" id="{CA7DE0F8-EDDF-B0D7-B6AF-BA2036AB7033}"/>
              </a:ext>
            </a:extLst>
          </p:cNvPr>
          <p:cNvSpPr>
            <a:spLocks noGrp="1"/>
          </p:cNvSpPr>
          <p:nvPr>
            <p:ph type="sldNum" sz="quarter" idx="4"/>
          </p:nvPr>
        </p:nvSpPr>
        <p:spPr/>
        <p:txBody>
          <a:bodyPr/>
          <a:lstStyle/>
          <a:p>
            <a:fld id="{C8F61FBD-C20F-144D-9428-910BE9356B05}" type="slidenum">
              <a:rPr lang="en-US" smtClean="0"/>
              <a:pPr/>
              <a:t>4</a:t>
            </a:fld>
            <a:endParaRPr lang="en-US" dirty="0"/>
          </a:p>
        </p:txBody>
      </p:sp>
      <p:pic>
        <p:nvPicPr>
          <p:cNvPr id="7" name="Picture 6">
            <a:extLst>
              <a:ext uri="{FF2B5EF4-FFF2-40B4-BE49-F238E27FC236}">
                <a16:creationId xmlns:a16="http://schemas.microsoft.com/office/drawing/2014/main" id="{240316CD-DE8E-E8CE-22CB-329C1013AA5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677920" y="228827"/>
            <a:ext cx="3769333" cy="1852653"/>
          </a:xfrm>
          <a:prstGeom prst="rect">
            <a:avLst/>
          </a:prstGeom>
        </p:spPr>
      </p:pic>
    </p:spTree>
    <p:extLst>
      <p:ext uri="{BB962C8B-B14F-4D97-AF65-F5344CB8AC3E}">
        <p14:creationId xmlns:p14="http://schemas.microsoft.com/office/powerpoint/2010/main" val="345175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AEED96-FB62-4B32-1B81-3FDA78CF3F34}"/>
              </a:ext>
            </a:extLst>
          </p:cNvPr>
          <p:cNvSpPr>
            <a:spLocks noGrp="1"/>
          </p:cNvSpPr>
          <p:nvPr>
            <p:ph type="ctrTitle"/>
          </p:nvPr>
        </p:nvSpPr>
        <p:spPr>
          <a:xfrm>
            <a:off x="0" y="41854"/>
            <a:ext cx="6629400" cy="590931"/>
          </a:xfrm>
        </p:spPr>
        <p:txBody>
          <a:bodyPr wrap="square" anchor="b">
            <a:normAutofit/>
          </a:bodyPr>
          <a:lstStyle/>
          <a:p>
            <a:r>
              <a:rPr lang="en-GB" dirty="0"/>
              <a:t>Local Account 2024</a:t>
            </a:r>
          </a:p>
        </p:txBody>
      </p:sp>
      <p:sp>
        <p:nvSpPr>
          <p:cNvPr id="14" name="Subtitle 4">
            <a:extLst>
              <a:ext uri="{FF2B5EF4-FFF2-40B4-BE49-F238E27FC236}">
                <a16:creationId xmlns:a16="http://schemas.microsoft.com/office/drawing/2014/main" id="{1E4E6A1C-3FF4-D2B2-589B-DAF825CAE3EA}"/>
              </a:ext>
            </a:extLst>
          </p:cNvPr>
          <p:cNvSpPr>
            <a:spLocks noGrp="1"/>
          </p:cNvSpPr>
          <p:nvPr>
            <p:ph type="subTitle" idx="13"/>
          </p:nvPr>
        </p:nvSpPr>
        <p:spPr>
          <a:xfrm>
            <a:off x="0" y="585406"/>
            <a:ext cx="4704784" cy="424732"/>
          </a:xfrm>
        </p:spPr>
        <p:txBody>
          <a:bodyPr/>
          <a:lstStyle/>
          <a:p>
            <a:r>
              <a:rPr lang="en-US" dirty="0"/>
              <a:t>Priorities Include </a:t>
            </a:r>
          </a:p>
        </p:txBody>
      </p:sp>
      <p:sp>
        <p:nvSpPr>
          <p:cNvPr id="5" name="Date Placeholder 4">
            <a:extLst>
              <a:ext uri="{FF2B5EF4-FFF2-40B4-BE49-F238E27FC236}">
                <a16:creationId xmlns:a16="http://schemas.microsoft.com/office/drawing/2014/main" id="{BB71015D-8AC8-1976-5B26-1EBBDC9F1D57}"/>
              </a:ext>
            </a:extLst>
          </p:cNvPr>
          <p:cNvSpPr>
            <a:spLocks noGrp="1"/>
          </p:cNvSpPr>
          <p:nvPr>
            <p:ph type="dt" sz="half" idx="2"/>
          </p:nvPr>
        </p:nvSpPr>
        <p:spPr>
          <a:xfrm>
            <a:off x="9939528" y="6101794"/>
            <a:ext cx="1232373" cy="365125"/>
          </a:xfrm>
        </p:spPr>
        <p:txBody>
          <a:bodyPr anchor="ctr">
            <a:normAutofit/>
          </a:bodyPr>
          <a:lstStyle/>
          <a:p>
            <a:pPr>
              <a:spcAft>
                <a:spcPts val="600"/>
              </a:spcAft>
            </a:pPr>
            <a:fld id="{4E01FD49-95E3-CF4E-96D2-2CAC0F3FD24E}" type="datetime1">
              <a:rPr lang="en-GB" smtClean="0"/>
              <a:pPr>
                <a:spcAft>
                  <a:spcPts val="600"/>
                </a:spcAft>
              </a:pPr>
              <a:t>27/03/2025</a:t>
            </a:fld>
            <a:endParaRPr lang="en-US"/>
          </a:p>
        </p:txBody>
      </p:sp>
      <p:sp>
        <p:nvSpPr>
          <p:cNvPr id="6" name="Slide Number Placeholder 5">
            <a:extLst>
              <a:ext uri="{FF2B5EF4-FFF2-40B4-BE49-F238E27FC236}">
                <a16:creationId xmlns:a16="http://schemas.microsoft.com/office/drawing/2014/main" id="{CC1A5EAD-DA31-7CA3-7001-73071CD106F3}"/>
              </a:ext>
            </a:extLst>
          </p:cNvPr>
          <p:cNvSpPr>
            <a:spLocks noGrp="1"/>
          </p:cNvSpPr>
          <p:nvPr>
            <p:ph type="sldNum" sz="quarter" idx="4"/>
          </p:nvPr>
        </p:nvSpPr>
        <p:spPr>
          <a:xfrm>
            <a:off x="11171900" y="6101794"/>
            <a:ext cx="550707" cy="365125"/>
          </a:xfrm>
        </p:spPr>
        <p:txBody>
          <a:bodyPr anchor="ctr">
            <a:normAutofit/>
          </a:bodyPr>
          <a:lstStyle/>
          <a:p>
            <a:pPr>
              <a:spcAft>
                <a:spcPts val="600"/>
              </a:spcAft>
            </a:pPr>
            <a:fld id="{C8F61FBD-C20F-144D-9428-910BE9356B05}" type="slidenum">
              <a:rPr lang="en-US" smtClean="0"/>
              <a:pPr>
                <a:spcAft>
                  <a:spcPts val="600"/>
                </a:spcAft>
              </a:pPr>
              <a:t>5</a:t>
            </a:fld>
            <a:endParaRPr lang="en-US"/>
          </a:p>
        </p:txBody>
      </p:sp>
      <p:pic>
        <p:nvPicPr>
          <p:cNvPr id="8" name="Picture 7">
            <a:extLst>
              <a:ext uri="{FF2B5EF4-FFF2-40B4-BE49-F238E27FC236}">
                <a16:creationId xmlns:a16="http://schemas.microsoft.com/office/drawing/2014/main" id="{A9D90379-211A-446F-C3E3-A5089F1839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07331" y="144810"/>
            <a:ext cx="2029768" cy="2931403"/>
          </a:xfrm>
          <a:prstGeom prst="rect">
            <a:avLst/>
          </a:prstGeom>
        </p:spPr>
      </p:pic>
      <p:sp>
        <p:nvSpPr>
          <p:cNvPr id="18" name="TextBox 17">
            <a:extLst>
              <a:ext uri="{FF2B5EF4-FFF2-40B4-BE49-F238E27FC236}">
                <a16:creationId xmlns:a16="http://schemas.microsoft.com/office/drawing/2014/main" id="{E9574990-9B58-E90B-0768-DF007C074345}"/>
              </a:ext>
            </a:extLst>
          </p:cNvPr>
          <p:cNvSpPr txBox="1"/>
          <p:nvPr/>
        </p:nvSpPr>
        <p:spPr>
          <a:xfrm>
            <a:off x="0" y="1013997"/>
            <a:ext cx="9662868" cy="2585323"/>
          </a:xfrm>
          <a:prstGeom prst="rect">
            <a:avLst/>
          </a:prstGeom>
          <a:noFill/>
        </p:spPr>
        <p:txBody>
          <a:bodyPr wrap="square" rtlCol="0">
            <a:spAutoFit/>
          </a:bodyPr>
          <a:lstStyle/>
          <a:p>
            <a:pPr marL="285750" indent="-285750">
              <a:buFont typeface="Arial" panose="020B0604020202020204" pitchFamily="34" charset="0"/>
              <a:buChar char="•"/>
            </a:pPr>
            <a:r>
              <a:rPr lang="en-GB" dirty="0"/>
              <a:t>Ensure the person is at the heart of their care and support -strengths-focus  </a:t>
            </a:r>
          </a:p>
          <a:p>
            <a:pPr marL="285750" indent="-285750">
              <a:buFont typeface="Arial" panose="020B0604020202020204" pitchFamily="34" charset="0"/>
              <a:buChar char="•"/>
            </a:pPr>
            <a:r>
              <a:rPr lang="en-GB" dirty="0"/>
              <a:t>Increase opportunities for co-production</a:t>
            </a:r>
          </a:p>
          <a:p>
            <a:pPr marL="285750" indent="-285750">
              <a:buFont typeface="Arial" panose="020B0604020202020204" pitchFamily="34" charset="0"/>
              <a:buChar char="•"/>
            </a:pPr>
            <a:r>
              <a:rPr lang="en-GB" dirty="0"/>
              <a:t>Strive to improve the choice of places to live for people with care and support needs to live independently. </a:t>
            </a:r>
          </a:p>
          <a:p>
            <a:pPr marL="285750" indent="-285750">
              <a:buFont typeface="Arial" panose="020B0604020202020204" pitchFamily="34" charset="0"/>
              <a:buChar char="•"/>
            </a:pPr>
            <a:r>
              <a:rPr lang="en-GB" dirty="0"/>
              <a:t>Support people to remain safe &amp; independent in their own homes for as long as possible </a:t>
            </a:r>
          </a:p>
          <a:p>
            <a:pPr marL="285750" indent="-285750">
              <a:buFont typeface="Arial" panose="020B0604020202020204" pitchFamily="34" charset="0"/>
              <a:buChar char="•"/>
            </a:pPr>
            <a:r>
              <a:rPr lang="en-GB" dirty="0"/>
              <a:t>Working with communities to support them to help themselves (Community-Led initiatives)</a:t>
            </a:r>
          </a:p>
          <a:p>
            <a:pPr marL="285750" indent="-285750">
              <a:buFont typeface="Arial" panose="020B0604020202020204" pitchFamily="34" charset="0"/>
              <a:buChar char="•"/>
            </a:pPr>
            <a:r>
              <a:rPr lang="en-GB" dirty="0"/>
              <a:t>Publish the new Health &amp; Wellbeing Strategy </a:t>
            </a:r>
          </a:p>
          <a:p>
            <a:pPr marL="285750" indent="-285750">
              <a:buFont typeface="Arial" panose="020B0604020202020204" pitchFamily="34" charset="0"/>
              <a:buChar char="•"/>
            </a:pPr>
            <a:r>
              <a:rPr lang="en-GB" dirty="0"/>
              <a:t>Expand our drug and alcohol services </a:t>
            </a:r>
          </a:p>
          <a:p>
            <a:endParaRPr lang="en-GB" dirty="0"/>
          </a:p>
        </p:txBody>
      </p:sp>
      <p:pic>
        <p:nvPicPr>
          <p:cNvPr id="4" name="Picture 3">
            <a:extLst>
              <a:ext uri="{FF2B5EF4-FFF2-40B4-BE49-F238E27FC236}">
                <a16:creationId xmlns:a16="http://schemas.microsoft.com/office/drawing/2014/main" id="{41F125F1-B474-8937-558E-4FE88CEEA83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4615" y="3599320"/>
            <a:ext cx="2077777" cy="2915749"/>
          </a:xfrm>
          <a:prstGeom prst="rect">
            <a:avLst/>
          </a:prstGeom>
        </p:spPr>
      </p:pic>
      <p:sp>
        <p:nvSpPr>
          <p:cNvPr id="7" name="Title 2">
            <a:extLst>
              <a:ext uri="{FF2B5EF4-FFF2-40B4-BE49-F238E27FC236}">
                <a16:creationId xmlns:a16="http://schemas.microsoft.com/office/drawing/2014/main" id="{F09FB4BC-416F-8725-8F6D-A32B87CA28C2}"/>
              </a:ext>
            </a:extLst>
          </p:cNvPr>
          <p:cNvSpPr txBox="1">
            <a:spLocks/>
          </p:cNvSpPr>
          <p:nvPr/>
        </p:nvSpPr>
        <p:spPr>
          <a:xfrm>
            <a:off x="2529132" y="3564937"/>
            <a:ext cx="5283598" cy="815754"/>
          </a:xfrm>
          <a:prstGeom prst="rect">
            <a:avLst/>
          </a:prstGeom>
          <a:solidFill>
            <a:schemeClr val="accent5"/>
          </a:solidFill>
        </p:spPr>
        <p:txBody>
          <a:bodyPr vert="horz" wrap="square" lIns="91440" tIns="45720" rIns="91440" bIns="45720" rtlCol="0" anchor="b">
            <a:normAutofit fontScale="85000" lnSpcReduction="20000"/>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r>
              <a:rPr lang="en-GB" dirty="0"/>
              <a:t>Joint Health &amp; Wellbeing Strategy 2025-2030 </a:t>
            </a:r>
          </a:p>
        </p:txBody>
      </p:sp>
      <p:sp>
        <p:nvSpPr>
          <p:cNvPr id="9" name="TextBox 8">
            <a:extLst>
              <a:ext uri="{FF2B5EF4-FFF2-40B4-BE49-F238E27FC236}">
                <a16:creationId xmlns:a16="http://schemas.microsoft.com/office/drawing/2014/main" id="{BC5F6C17-6A8D-973F-8E6B-19B82B38B366}"/>
              </a:ext>
            </a:extLst>
          </p:cNvPr>
          <p:cNvSpPr txBox="1"/>
          <p:nvPr/>
        </p:nvSpPr>
        <p:spPr>
          <a:xfrm>
            <a:off x="2529132" y="4487779"/>
            <a:ext cx="8768521" cy="1477328"/>
          </a:xfrm>
          <a:prstGeom prst="rect">
            <a:avLst/>
          </a:prstGeom>
          <a:noFill/>
        </p:spPr>
        <p:txBody>
          <a:bodyPr wrap="square" rtlCol="0">
            <a:spAutoFit/>
          </a:bodyPr>
          <a:lstStyle/>
          <a:p>
            <a:r>
              <a:rPr lang="en-GB" dirty="0"/>
              <a:t>4 focus areas: </a:t>
            </a:r>
          </a:p>
          <a:p>
            <a:pPr marL="285750" indent="-285750">
              <a:buFont typeface="Arial" panose="020B0604020202020204" pitchFamily="34" charset="0"/>
              <a:buChar char="•"/>
            </a:pPr>
            <a:r>
              <a:rPr lang="en-GB" dirty="0"/>
              <a:t>All children and families have the best start in life </a:t>
            </a:r>
          </a:p>
          <a:p>
            <a:pPr marL="285750" indent="-285750">
              <a:buFont typeface="Arial" panose="020B0604020202020204" pitchFamily="34" charset="0"/>
              <a:buChar char="•"/>
            </a:pPr>
            <a:r>
              <a:rPr lang="en-GB" dirty="0"/>
              <a:t>Everyone has a healthy standard of living </a:t>
            </a:r>
          </a:p>
          <a:p>
            <a:pPr marL="285750" indent="-285750">
              <a:buFont typeface="Arial" panose="020B0604020202020204" pitchFamily="34" charset="0"/>
              <a:buChar char="•"/>
            </a:pPr>
            <a:r>
              <a:rPr lang="en-GB" dirty="0"/>
              <a:t>Everyone lives in healthy and sustainable places and communities</a:t>
            </a:r>
          </a:p>
          <a:p>
            <a:pPr marL="285750" indent="-285750">
              <a:buFont typeface="Arial" panose="020B0604020202020204" pitchFamily="34" charset="0"/>
              <a:buChar char="•"/>
            </a:pPr>
            <a:r>
              <a:rPr lang="en-GB" dirty="0"/>
              <a:t>Everyone lives long and healthy lives</a:t>
            </a:r>
          </a:p>
        </p:txBody>
      </p:sp>
    </p:spTree>
    <p:extLst>
      <p:ext uri="{BB962C8B-B14F-4D97-AF65-F5344CB8AC3E}">
        <p14:creationId xmlns:p14="http://schemas.microsoft.com/office/powerpoint/2010/main" val="2297608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6C5E36-111D-763D-B565-2646FEC1B095}"/>
              </a:ext>
            </a:extLst>
          </p:cNvPr>
          <p:cNvSpPr>
            <a:spLocks noGrp="1"/>
          </p:cNvSpPr>
          <p:nvPr>
            <p:ph idx="1"/>
          </p:nvPr>
        </p:nvSpPr>
        <p:spPr/>
        <p:txBody>
          <a:bodyPr/>
          <a:lstStyle/>
          <a:p>
            <a:endParaRPr lang="en-GB" sz="2000" b="0" i="0" dirty="0">
              <a:solidFill>
                <a:srgbClr val="000000"/>
              </a:solidFill>
              <a:effectLst/>
            </a:endParaRPr>
          </a:p>
          <a:p>
            <a:endParaRPr lang="en-GB" dirty="0">
              <a:solidFill>
                <a:srgbClr val="000000"/>
              </a:solidFill>
            </a:endParaRPr>
          </a:p>
          <a:p>
            <a:endParaRPr lang="en-GB" sz="2000" b="0" i="0" dirty="0">
              <a:solidFill>
                <a:srgbClr val="000000"/>
              </a:solidFill>
              <a:effectLst/>
            </a:endParaRPr>
          </a:p>
          <a:p>
            <a:endParaRPr lang="en-GB" dirty="0"/>
          </a:p>
        </p:txBody>
      </p:sp>
      <p:sp>
        <p:nvSpPr>
          <p:cNvPr id="3" name="Title 2">
            <a:extLst>
              <a:ext uri="{FF2B5EF4-FFF2-40B4-BE49-F238E27FC236}">
                <a16:creationId xmlns:a16="http://schemas.microsoft.com/office/drawing/2014/main" id="{0E968E02-5B5A-DA53-3E18-15DE78794689}"/>
              </a:ext>
            </a:extLst>
          </p:cNvPr>
          <p:cNvSpPr>
            <a:spLocks noGrp="1"/>
          </p:cNvSpPr>
          <p:nvPr>
            <p:ph type="ctrTitle"/>
          </p:nvPr>
        </p:nvSpPr>
        <p:spPr>
          <a:xfrm>
            <a:off x="455691" y="261096"/>
            <a:ext cx="6629400" cy="1089529"/>
          </a:xfrm>
        </p:spPr>
        <p:txBody>
          <a:bodyPr/>
          <a:lstStyle/>
          <a:p>
            <a:r>
              <a:rPr lang="en-GB" dirty="0"/>
              <a:t>Key Steps in producing a New Strategy* </a:t>
            </a:r>
          </a:p>
        </p:txBody>
      </p:sp>
      <p:sp>
        <p:nvSpPr>
          <p:cNvPr id="4" name="Subtitle 3">
            <a:extLst>
              <a:ext uri="{FF2B5EF4-FFF2-40B4-BE49-F238E27FC236}">
                <a16:creationId xmlns:a16="http://schemas.microsoft.com/office/drawing/2014/main" id="{FEAA25D1-0139-EF7B-D2AD-2616CB526CE3}"/>
              </a:ext>
            </a:extLst>
          </p:cNvPr>
          <p:cNvSpPr>
            <a:spLocks noGrp="1"/>
          </p:cNvSpPr>
          <p:nvPr>
            <p:ph type="subTitle" idx="13"/>
          </p:nvPr>
        </p:nvSpPr>
        <p:spPr/>
        <p:txBody>
          <a:bodyPr/>
          <a:lstStyle/>
          <a:p>
            <a:endParaRPr lang="en-GB" dirty="0"/>
          </a:p>
        </p:txBody>
      </p:sp>
      <p:sp>
        <p:nvSpPr>
          <p:cNvPr id="5" name="Date Placeholder 4">
            <a:extLst>
              <a:ext uri="{FF2B5EF4-FFF2-40B4-BE49-F238E27FC236}">
                <a16:creationId xmlns:a16="http://schemas.microsoft.com/office/drawing/2014/main" id="{FAD50C9F-768C-DE0C-1684-9FDCCDBC051D}"/>
              </a:ext>
            </a:extLst>
          </p:cNvPr>
          <p:cNvSpPr>
            <a:spLocks noGrp="1"/>
          </p:cNvSpPr>
          <p:nvPr>
            <p:ph type="dt" sz="half" idx="2"/>
          </p:nvPr>
        </p:nvSpPr>
        <p:spPr/>
        <p:txBody>
          <a:bodyPr/>
          <a:lstStyle/>
          <a:p>
            <a:fld id="{4E01FD49-95E3-CF4E-96D2-2CAC0F3FD24E}" type="datetime1">
              <a:rPr lang="en-GB" smtClean="0"/>
              <a:pPr/>
              <a:t>27/03/2025</a:t>
            </a:fld>
            <a:endParaRPr lang="en-US" dirty="0"/>
          </a:p>
        </p:txBody>
      </p:sp>
      <p:sp>
        <p:nvSpPr>
          <p:cNvPr id="6" name="Slide Number Placeholder 5">
            <a:extLst>
              <a:ext uri="{FF2B5EF4-FFF2-40B4-BE49-F238E27FC236}">
                <a16:creationId xmlns:a16="http://schemas.microsoft.com/office/drawing/2014/main" id="{A67808D2-A173-2BFF-9428-B4E29914D460}"/>
              </a:ext>
            </a:extLst>
          </p:cNvPr>
          <p:cNvSpPr>
            <a:spLocks noGrp="1"/>
          </p:cNvSpPr>
          <p:nvPr>
            <p:ph type="sldNum" sz="quarter" idx="4"/>
          </p:nvPr>
        </p:nvSpPr>
        <p:spPr/>
        <p:txBody>
          <a:bodyPr/>
          <a:lstStyle/>
          <a:p>
            <a:fld id="{C8F61FBD-C20F-144D-9428-910BE9356B05}" type="slidenum">
              <a:rPr lang="en-US" smtClean="0"/>
              <a:pPr/>
              <a:t>6</a:t>
            </a:fld>
            <a:endParaRPr lang="en-US" dirty="0"/>
          </a:p>
        </p:txBody>
      </p:sp>
      <p:sp>
        <p:nvSpPr>
          <p:cNvPr id="8" name="Flowchart: Connector 7">
            <a:extLst>
              <a:ext uri="{FF2B5EF4-FFF2-40B4-BE49-F238E27FC236}">
                <a16:creationId xmlns:a16="http://schemas.microsoft.com/office/drawing/2014/main" id="{69298632-56CE-C91F-0176-527A963C5EAA}"/>
              </a:ext>
            </a:extLst>
          </p:cNvPr>
          <p:cNvSpPr/>
          <p:nvPr/>
        </p:nvSpPr>
        <p:spPr>
          <a:xfrm>
            <a:off x="7510103" y="2402670"/>
            <a:ext cx="2221625" cy="2052659"/>
          </a:xfrm>
          <a:prstGeom prst="flowChartConnector">
            <a:avLst/>
          </a:prstGeom>
          <a:ln w="44450"/>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Making It Real Board –</a:t>
            </a:r>
          </a:p>
          <a:p>
            <a:pPr algn="ctr"/>
            <a:r>
              <a:rPr lang="en-GB" dirty="0"/>
              <a:t>Co-Produce, Steer, Challenge and Hold to Account </a:t>
            </a:r>
          </a:p>
        </p:txBody>
      </p:sp>
      <p:graphicFrame>
        <p:nvGraphicFramePr>
          <p:cNvPr id="7" name="Diagram 6">
            <a:extLst>
              <a:ext uri="{FF2B5EF4-FFF2-40B4-BE49-F238E27FC236}">
                <a16:creationId xmlns:a16="http://schemas.microsoft.com/office/drawing/2014/main" id="{8BD9BDC3-1A5F-35BA-7256-2E550A56D92F}"/>
              </a:ext>
            </a:extLst>
          </p:cNvPr>
          <p:cNvGraphicFramePr/>
          <p:nvPr>
            <p:extLst>
              <p:ext uri="{D42A27DB-BD31-4B8C-83A1-F6EECF244321}">
                <p14:modId xmlns:p14="http://schemas.microsoft.com/office/powerpoint/2010/main" val="1975926177"/>
              </p:ext>
            </p:extLst>
          </p:nvPr>
        </p:nvGraphicFramePr>
        <p:xfrm>
          <a:off x="4556915" y="51518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1" name="Straight Connector 10">
            <a:extLst>
              <a:ext uri="{FF2B5EF4-FFF2-40B4-BE49-F238E27FC236}">
                <a16:creationId xmlns:a16="http://schemas.microsoft.com/office/drawing/2014/main" id="{D0E98136-311B-96ED-6BB1-EE61A10897C8}"/>
              </a:ext>
            </a:extLst>
          </p:cNvPr>
          <p:cNvCxnSpPr>
            <a:cxnSpLocks/>
          </p:cNvCxnSpPr>
          <p:nvPr/>
        </p:nvCxnSpPr>
        <p:spPr>
          <a:xfrm>
            <a:off x="8620915" y="2161798"/>
            <a:ext cx="0" cy="240872"/>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18AF2E5-2AAA-560B-02BC-EC877DB457DA}"/>
              </a:ext>
            </a:extLst>
          </p:cNvPr>
          <p:cNvCxnSpPr>
            <a:cxnSpLocks/>
          </p:cNvCxnSpPr>
          <p:nvPr/>
        </p:nvCxnSpPr>
        <p:spPr>
          <a:xfrm flipH="1">
            <a:off x="7783830" y="4214457"/>
            <a:ext cx="120805" cy="151803"/>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4AAFF5E-2E99-A4D7-B24C-FF8588C7FD0E}"/>
              </a:ext>
            </a:extLst>
          </p:cNvPr>
          <p:cNvCxnSpPr>
            <a:cxnSpLocks/>
          </p:cNvCxnSpPr>
          <p:nvPr/>
        </p:nvCxnSpPr>
        <p:spPr>
          <a:xfrm flipH="1" flipV="1">
            <a:off x="7436598" y="2800350"/>
            <a:ext cx="210072" cy="12573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867822F-EA8C-14E1-4934-B62670013A71}"/>
              </a:ext>
            </a:extLst>
          </p:cNvPr>
          <p:cNvCxnSpPr>
            <a:cxnSpLocks/>
          </p:cNvCxnSpPr>
          <p:nvPr/>
        </p:nvCxnSpPr>
        <p:spPr>
          <a:xfrm flipH="1">
            <a:off x="9589770" y="2948940"/>
            <a:ext cx="202360" cy="4572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E66BF83-CA4C-7F55-AA25-D3D17073D8BD}"/>
              </a:ext>
            </a:extLst>
          </p:cNvPr>
          <p:cNvCxnSpPr>
            <a:cxnSpLocks/>
          </p:cNvCxnSpPr>
          <p:nvPr/>
        </p:nvCxnSpPr>
        <p:spPr>
          <a:xfrm>
            <a:off x="9417205" y="4127722"/>
            <a:ext cx="172565" cy="238538"/>
          </a:xfrm>
          <a:prstGeom prst="line">
            <a:avLst/>
          </a:prstGeom>
          <a:ln w="317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5431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EF2D3C-1194-B346-219E-E4648F2E32E8}"/>
              </a:ext>
            </a:extLst>
          </p:cNvPr>
          <p:cNvSpPr>
            <a:spLocks noGrp="1"/>
          </p:cNvSpPr>
          <p:nvPr>
            <p:ph idx="1"/>
          </p:nvPr>
        </p:nvSpPr>
        <p:spPr>
          <a:xfrm>
            <a:off x="178213" y="252365"/>
            <a:ext cx="11835573" cy="6031456"/>
          </a:xfrm>
        </p:spPr>
        <p:txBody>
          <a:bodyPr>
            <a:normAutofit fontScale="25000" lnSpcReduction="20000"/>
          </a:bodyPr>
          <a:lstStyle/>
          <a:p>
            <a:pPr>
              <a:lnSpc>
                <a:spcPct val="115000"/>
              </a:lnSpc>
            </a:pPr>
            <a:r>
              <a:rPr lang="en-GB" sz="8000" b="1" kern="150" dirty="0">
                <a:effectLst/>
                <a:latin typeface="Aptos" panose="020B0004020202020204" pitchFamily="34" charset="0"/>
                <a:ea typeface="Aptos" panose="020B0004020202020204" pitchFamily="34" charset="0"/>
                <a:cs typeface="Times New Roman" panose="02020603050405020304" pitchFamily="18" charset="0"/>
              </a:rPr>
              <a:t>Stakeholders / Partners</a:t>
            </a:r>
            <a:endParaRPr lang="en-GB" sz="8000" kern="15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pPr>
            <a:r>
              <a:rPr lang="en-GB" sz="8000" kern="150" dirty="0">
                <a:effectLst/>
                <a:latin typeface="Aptos" panose="020B0004020202020204" pitchFamily="34" charset="0"/>
                <a:ea typeface="Aptos" panose="020B0004020202020204" pitchFamily="34" charset="0"/>
                <a:cs typeface="Times New Roman" panose="02020603050405020304" pitchFamily="18" charset="0"/>
              </a:rPr>
              <a:t>Adult Social Care Teams / Children’s Directorate / Housing / Health &amp; Wellbeing Board / Integrated Care Board / North Tees Hospital Trust / Tees, Esk &amp; Wear NHS Trust / Hartlepool &amp; Stockton Health / Tees Active / Making it Real Board </a:t>
            </a:r>
          </a:p>
          <a:p>
            <a:pPr>
              <a:lnSpc>
                <a:spcPct val="115000"/>
              </a:lnSpc>
              <a:spcAft>
                <a:spcPts val="800"/>
              </a:spcAft>
            </a:pPr>
            <a:r>
              <a:rPr lang="en-GB" sz="8000" b="1" kern="150" dirty="0">
                <a:effectLst/>
                <a:latin typeface="Aptos" panose="020B0004020202020204" pitchFamily="34" charset="0"/>
                <a:ea typeface="Aptos" panose="020B0004020202020204" pitchFamily="34" charset="0"/>
                <a:cs typeface="Times New Roman" panose="02020603050405020304" pitchFamily="18" charset="0"/>
              </a:rPr>
              <a:t>Voluntary Community Social Enterprise (VCSE)</a:t>
            </a:r>
            <a:endParaRPr lang="en-GB" sz="8000" kern="15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8000" kern="150" dirty="0">
                <a:effectLst/>
                <a:latin typeface="Aptos" panose="020B0004020202020204" pitchFamily="34" charset="0"/>
                <a:ea typeface="Aptos" panose="020B0004020202020204" pitchFamily="34" charset="0"/>
                <a:cs typeface="Times New Roman" panose="02020603050405020304" pitchFamily="18" charset="0"/>
              </a:rPr>
              <a:t>Catalyst / Age UK / Healthwatch / Families and friends / Advocacy Hub and Providers / VONNE /Red Balloons /Community Champions</a:t>
            </a:r>
          </a:p>
          <a:p>
            <a:pPr>
              <a:lnSpc>
                <a:spcPct val="115000"/>
              </a:lnSpc>
              <a:spcAft>
                <a:spcPts val="800"/>
              </a:spcAft>
            </a:pPr>
            <a:r>
              <a:rPr lang="en-GB" sz="8000" b="1" kern="150" dirty="0">
                <a:effectLst/>
                <a:latin typeface="Aptos" panose="020B0004020202020204" pitchFamily="34" charset="0"/>
                <a:ea typeface="Aptos" panose="020B0004020202020204" pitchFamily="34" charset="0"/>
                <a:cs typeface="Times New Roman" panose="02020603050405020304" pitchFamily="18" charset="0"/>
              </a:rPr>
              <a:t>Providers of Services</a:t>
            </a:r>
            <a:endParaRPr lang="en-GB" sz="8000" kern="15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8000" kern="150" dirty="0">
                <a:effectLst/>
                <a:latin typeface="Aptos" panose="020B0004020202020204" pitchFamily="34" charset="0"/>
                <a:ea typeface="Aptos" panose="020B0004020202020204" pitchFamily="34" charset="0"/>
                <a:cs typeface="Times New Roman" panose="02020603050405020304" pitchFamily="18" charset="0"/>
              </a:rPr>
              <a:t>Care Homes / Home Care / Fairer Stockton Providers / Public Health  providers / Housing Providers (Thirteen, North Star) / Day services</a:t>
            </a:r>
          </a:p>
          <a:p>
            <a:pPr>
              <a:lnSpc>
                <a:spcPct val="115000"/>
              </a:lnSpc>
              <a:spcAft>
                <a:spcPts val="800"/>
              </a:spcAft>
            </a:pPr>
            <a:r>
              <a:rPr lang="en-GB" sz="8000" b="1" kern="150" dirty="0">
                <a:effectLst/>
                <a:latin typeface="Aptos" panose="020B0004020202020204" pitchFamily="34" charset="0"/>
                <a:ea typeface="Aptos" panose="020B0004020202020204" pitchFamily="34" charset="0"/>
                <a:cs typeface="Times New Roman" panose="02020603050405020304" pitchFamily="18" charset="0"/>
              </a:rPr>
              <a:t>People</a:t>
            </a:r>
            <a:endParaRPr lang="en-GB" sz="8000" kern="15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8000" kern="150" dirty="0">
                <a:effectLst/>
                <a:latin typeface="Aptos" panose="020B0004020202020204" pitchFamily="34" charset="0"/>
                <a:ea typeface="Aptos" panose="020B0004020202020204" pitchFamily="34" charset="0"/>
                <a:cs typeface="Times New Roman" panose="02020603050405020304" pitchFamily="18" charset="0"/>
              </a:rPr>
              <a:t>People accessing services / Families &amp; friends/MPs / Councillors / Adult Scrutiny Committee / Stockton Dementia Network / Adult Strategy Team / Public Health Team / Employee Networks / Community &amp; Faith Groups, Families and friends/ Viewpoint Panel – 400 members were sent the survey </a:t>
            </a:r>
          </a:p>
          <a:p>
            <a:endParaRPr lang="en-GB" sz="6000" dirty="0"/>
          </a:p>
        </p:txBody>
      </p:sp>
      <p:sp>
        <p:nvSpPr>
          <p:cNvPr id="5" name="Date Placeholder 4">
            <a:extLst>
              <a:ext uri="{FF2B5EF4-FFF2-40B4-BE49-F238E27FC236}">
                <a16:creationId xmlns:a16="http://schemas.microsoft.com/office/drawing/2014/main" id="{B486CC48-CF1F-ED32-0837-6F138FFB82B8}"/>
              </a:ext>
            </a:extLst>
          </p:cNvPr>
          <p:cNvSpPr>
            <a:spLocks noGrp="1"/>
          </p:cNvSpPr>
          <p:nvPr>
            <p:ph type="dt" sz="half" idx="2"/>
          </p:nvPr>
        </p:nvSpPr>
        <p:spPr/>
        <p:txBody>
          <a:bodyPr/>
          <a:lstStyle/>
          <a:p>
            <a:fld id="{4E01FD49-95E3-CF4E-96D2-2CAC0F3FD24E}" type="datetime1">
              <a:rPr lang="en-GB" smtClean="0"/>
              <a:pPr/>
              <a:t>27/03/2025</a:t>
            </a:fld>
            <a:endParaRPr lang="en-US" dirty="0"/>
          </a:p>
        </p:txBody>
      </p:sp>
      <p:sp>
        <p:nvSpPr>
          <p:cNvPr id="6" name="Slide Number Placeholder 5">
            <a:extLst>
              <a:ext uri="{FF2B5EF4-FFF2-40B4-BE49-F238E27FC236}">
                <a16:creationId xmlns:a16="http://schemas.microsoft.com/office/drawing/2014/main" id="{12D1D3ED-FA0E-8B23-EC51-8668B6911239}"/>
              </a:ext>
            </a:extLst>
          </p:cNvPr>
          <p:cNvSpPr>
            <a:spLocks noGrp="1"/>
          </p:cNvSpPr>
          <p:nvPr>
            <p:ph type="sldNum" sz="quarter" idx="4"/>
          </p:nvPr>
        </p:nvSpPr>
        <p:spPr/>
        <p:txBody>
          <a:bodyPr/>
          <a:lstStyle/>
          <a:p>
            <a:fld id="{C8F61FBD-C20F-144D-9428-910BE9356B05}" type="slidenum">
              <a:rPr lang="en-US" smtClean="0"/>
              <a:pPr/>
              <a:t>7</a:t>
            </a:fld>
            <a:endParaRPr lang="en-US" dirty="0"/>
          </a:p>
        </p:txBody>
      </p:sp>
    </p:spTree>
    <p:extLst>
      <p:ext uri="{BB962C8B-B14F-4D97-AF65-F5344CB8AC3E}">
        <p14:creationId xmlns:p14="http://schemas.microsoft.com/office/powerpoint/2010/main" val="76314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NDti">
            <a:extLst>
              <a:ext uri="{FF2B5EF4-FFF2-40B4-BE49-F238E27FC236}">
                <a16:creationId xmlns:a16="http://schemas.microsoft.com/office/drawing/2014/main" id="{95D35DDA-BEB1-B2B3-25A0-DCE441D5C64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76575" y="16587"/>
            <a:ext cx="2284095" cy="1389585"/>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6FDFD546-221D-DDF5-3C49-A274FF3263AA}"/>
              </a:ext>
            </a:extLst>
          </p:cNvPr>
          <p:cNvSpPr>
            <a:spLocks noGrp="1"/>
          </p:cNvSpPr>
          <p:nvPr>
            <p:ph idx="1"/>
          </p:nvPr>
        </p:nvSpPr>
        <p:spPr>
          <a:xfrm>
            <a:off x="132234" y="1213482"/>
            <a:ext cx="11377776" cy="4888312"/>
          </a:xfrm>
        </p:spPr>
        <p:txBody>
          <a:bodyPr>
            <a:normAutofit fontScale="92500" lnSpcReduction="20000"/>
          </a:bodyPr>
          <a:lstStyle/>
          <a:p>
            <a:pPr lvl="0">
              <a:lnSpc>
                <a:spcPct val="115000"/>
              </a:lnSpc>
            </a:pPr>
            <a:r>
              <a:rPr lang="en-GB" sz="2400" dirty="0">
                <a:latin typeface="+mj-lt"/>
              </a:rPr>
              <a:t>Worked with </a:t>
            </a:r>
            <a:r>
              <a:rPr lang="en-GB" sz="2400" kern="150" dirty="0">
                <a:effectLst/>
                <a:latin typeface="+mj-lt"/>
                <a:ea typeface="Aptos" panose="020B0004020202020204" pitchFamily="34" charset="0"/>
                <a:cs typeface="Times New Roman" panose="02020603050405020304" pitchFamily="18" charset="0"/>
              </a:rPr>
              <a:t>The National Development Team for Inclusion (</a:t>
            </a:r>
            <a:r>
              <a:rPr lang="en-GB" sz="2400" kern="150" dirty="0" err="1">
                <a:effectLst/>
                <a:latin typeface="+mj-lt"/>
                <a:ea typeface="Aptos" panose="020B0004020202020204" pitchFamily="34" charset="0"/>
                <a:cs typeface="Times New Roman" panose="02020603050405020304" pitchFamily="18" charset="0"/>
              </a:rPr>
              <a:t>NDTi</a:t>
            </a:r>
            <a:r>
              <a:rPr lang="en-GB" sz="2400" kern="150" dirty="0">
                <a:effectLst/>
                <a:latin typeface="+mj-lt"/>
                <a:ea typeface="Aptos" panose="020B0004020202020204" pitchFamily="34" charset="0"/>
                <a:cs typeface="Times New Roman" panose="02020603050405020304" pitchFamily="18" charset="0"/>
              </a:rPr>
              <a:t>) -  an independent, not-for-profit organisation who: </a:t>
            </a:r>
          </a:p>
          <a:p>
            <a:pPr marL="742950" lvl="1" indent="-285750">
              <a:lnSpc>
                <a:spcPct val="115000"/>
              </a:lnSpc>
              <a:buFont typeface="Courier New" panose="02070309020205020404" pitchFamily="49" charset="0"/>
              <a:buChar char="o"/>
            </a:pPr>
            <a:r>
              <a:rPr lang="en-GB" sz="2400" kern="150" dirty="0">
                <a:latin typeface="+mj-lt"/>
                <a:ea typeface="Aptos" panose="020B0004020202020204" pitchFamily="34" charset="0"/>
                <a:cs typeface="Courier New" panose="02070309020205020404" pitchFamily="49" charset="0"/>
              </a:rPr>
              <a:t>met</a:t>
            </a:r>
            <a:r>
              <a:rPr lang="en-GB" sz="2400" kern="150" dirty="0">
                <a:effectLst/>
                <a:latin typeface="+mj-lt"/>
                <a:ea typeface="Aptos" panose="020B0004020202020204" pitchFamily="34" charset="0"/>
                <a:cs typeface="Courier New" panose="02070309020205020404" pitchFamily="49" charset="0"/>
              </a:rPr>
              <a:t> with groups of people with lived experience and people who care for others to seek their views on what works and what is needed in the future from our organisation.</a:t>
            </a:r>
          </a:p>
          <a:p>
            <a:pPr marL="742950" lvl="1" indent="-285750">
              <a:lnSpc>
                <a:spcPct val="115000"/>
              </a:lnSpc>
              <a:buFont typeface="Courier New" panose="02070309020205020404" pitchFamily="49" charset="0"/>
              <a:buChar char="o"/>
            </a:pPr>
            <a:r>
              <a:rPr lang="en-GB" sz="2400" kern="150" dirty="0">
                <a:effectLst/>
                <a:latin typeface="+mj-lt"/>
                <a:ea typeface="Aptos" panose="020B0004020202020204" pitchFamily="34" charset="0"/>
                <a:cs typeface="Courier New" panose="02070309020205020404" pitchFamily="49" charset="0"/>
              </a:rPr>
              <a:t>engaging with local citizens using a variety of methods to gather feedback such as through direct meetings, email, online and phone conversations</a:t>
            </a:r>
            <a:r>
              <a:rPr lang="en-GB" sz="2400" kern="150" dirty="0">
                <a:latin typeface="+mj-lt"/>
                <a:ea typeface="Aptos" panose="020B0004020202020204" pitchFamily="34" charset="0"/>
                <a:cs typeface="Courier New" panose="02070309020205020404" pitchFamily="49" charset="0"/>
              </a:rPr>
              <a:t>, drop-in sessions in public spaces </a:t>
            </a:r>
            <a:endParaRPr lang="en-GB" sz="2400" kern="150" dirty="0">
              <a:effectLst/>
              <a:latin typeface="+mj-lt"/>
              <a:ea typeface="Aptos" panose="020B0004020202020204" pitchFamily="34" charset="0"/>
              <a:cs typeface="Courier New" panose="02070309020205020404" pitchFamily="49" charset="0"/>
            </a:endParaRPr>
          </a:p>
          <a:p>
            <a:pPr marL="742950" lvl="1" indent="-285750">
              <a:lnSpc>
                <a:spcPct val="115000"/>
              </a:lnSpc>
              <a:spcAft>
                <a:spcPts val="800"/>
              </a:spcAft>
              <a:buFont typeface="Courier New" panose="02070309020205020404" pitchFamily="49" charset="0"/>
              <a:buChar char="o"/>
            </a:pPr>
            <a:r>
              <a:rPr lang="en-GB" sz="2400" kern="150" dirty="0">
                <a:effectLst/>
                <a:latin typeface="+mj-lt"/>
                <a:ea typeface="Aptos" panose="020B0004020202020204" pitchFamily="34" charset="0"/>
                <a:cs typeface="Courier New" panose="02070309020205020404" pitchFamily="49" charset="0"/>
              </a:rPr>
              <a:t>developed a survey that </a:t>
            </a:r>
            <a:r>
              <a:rPr lang="en-GB" sz="2400" kern="150" dirty="0">
                <a:latin typeface="+mj-lt"/>
                <a:ea typeface="Aptos" panose="020B0004020202020204" pitchFamily="34" charset="0"/>
                <a:cs typeface="Courier New" panose="02070309020205020404" pitchFamily="49" charset="0"/>
              </a:rPr>
              <a:t>was </a:t>
            </a:r>
            <a:r>
              <a:rPr lang="en-GB" sz="2400" kern="150" dirty="0">
                <a:effectLst/>
                <a:latin typeface="+mj-lt"/>
                <a:ea typeface="Aptos" panose="020B0004020202020204" pitchFamily="34" charset="0"/>
                <a:cs typeface="Courier New" panose="02070309020205020404" pitchFamily="49" charset="0"/>
              </a:rPr>
              <a:t>being shared with residents of Stockton-On-Tees Borough Council</a:t>
            </a:r>
          </a:p>
          <a:p>
            <a:r>
              <a:rPr lang="en-GB" sz="2800" i="1" dirty="0"/>
              <a:t>How are we doing…what’s working well…what could be better, what matters most?</a:t>
            </a:r>
          </a:p>
          <a:p>
            <a:r>
              <a:rPr lang="en-GB" sz="2800" i="1" dirty="0"/>
              <a:t>Fluidity and flexibility in conversations</a:t>
            </a:r>
          </a:p>
          <a:p>
            <a:pPr lvl="1">
              <a:lnSpc>
                <a:spcPct val="115000"/>
              </a:lnSpc>
              <a:spcAft>
                <a:spcPts val="800"/>
              </a:spcAft>
            </a:pPr>
            <a:endParaRPr lang="en-GB" sz="2400" kern="150" dirty="0">
              <a:effectLst/>
              <a:latin typeface="+mj-lt"/>
              <a:ea typeface="Aptos" panose="020B0004020202020204" pitchFamily="34" charset="0"/>
              <a:cs typeface="Courier New" panose="02070309020205020404" pitchFamily="49" charset="0"/>
            </a:endParaRPr>
          </a:p>
          <a:p>
            <a:endParaRPr lang="en-GB" sz="1800" dirty="0">
              <a:latin typeface="+mj-lt"/>
            </a:endParaRPr>
          </a:p>
          <a:p>
            <a:endParaRPr lang="en-GB" sz="1800" dirty="0">
              <a:latin typeface="+mj-lt"/>
            </a:endParaRPr>
          </a:p>
        </p:txBody>
      </p:sp>
      <p:sp>
        <p:nvSpPr>
          <p:cNvPr id="3" name="Title 2">
            <a:extLst>
              <a:ext uri="{FF2B5EF4-FFF2-40B4-BE49-F238E27FC236}">
                <a16:creationId xmlns:a16="http://schemas.microsoft.com/office/drawing/2014/main" id="{07F7F7EA-4C3C-CD2C-3CAB-C5EA6139915E}"/>
              </a:ext>
            </a:extLst>
          </p:cNvPr>
          <p:cNvSpPr>
            <a:spLocks noGrp="1"/>
          </p:cNvSpPr>
          <p:nvPr>
            <p:ph type="ctrTitle"/>
          </p:nvPr>
        </p:nvSpPr>
        <p:spPr>
          <a:xfrm>
            <a:off x="132234" y="-112000"/>
            <a:ext cx="7880390" cy="1089529"/>
          </a:xfrm>
        </p:spPr>
        <p:txBody>
          <a:bodyPr/>
          <a:lstStyle/>
          <a:p>
            <a:r>
              <a:rPr lang="en-GB" dirty="0"/>
              <a:t>How have we gathered feedback from people? </a:t>
            </a:r>
          </a:p>
        </p:txBody>
      </p:sp>
      <p:sp>
        <p:nvSpPr>
          <p:cNvPr id="5" name="Date Placeholder 4">
            <a:extLst>
              <a:ext uri="{FF2B5EF4-FFF2-40B4-BE49-F238E27FC236}">
                <a16:creationId xmlns:a16="http://schemas.microsoft.com/office/drawing/2014/main" id="{2D331705-1C9B-2F1C-12AE-59C7580CBB0A}"/>
              </a:ext>
            </a:extLst>
          </p:cNvPr>
          <p:cNvSpPr>
            <a:spLocks noGrp="1"/>
          </p:cNvSpPr>
          <p:nvPr>
            <p:ph type="dt" sz="half" idx="2"/>
          </p:nvPr>
        </p:nvSpPr>
        <p:spPr/>
        <p:txBody>
          <a:bodyPr/>
          <a:lstStyle/>
          <a:p>
            <a:fld id="{4E01FD49-95E3-CF4E-96D2-2CAC0F3FD24E}" type="datetime1">
              <a:rPr lang="en-GB" smtClean="0"/>
              <a:pPr/>
              <a:t>27/03/2025</a:t>
            </a:fld>
            <a:endParaRPr lang="en-US" dirty="0"/>
          </a:p>
        </p:txBody>
      </p:sp>
      <p:sp>
        <p:nvSpPr>
          <p:cNvPr id="6" name="Slide Number Placeholder 5">
            <a:extLst>
              <a:ext uri="{FF2B5EF4-FFF2-40B4-BE49-F238E27FC236}">
                <a16:creationId xmlns:a16="http://schemas.microsoft.com/office/drawing/2014/main" id="{DCA55F86-A67B-1058-B97F-7CE955E53FAC}"/>
              </a:ext>
            </a:extLst>
          </p:cNvPr>
          <p:cNvSpPr>
            <a:spLocks noGrp="1"/>
          </p:cNvSpPr>
          <p:nvPr>
            <p:ph type="sldNum" sz="quarter" idx="4"/>
          </p:nvPr>
        </p:nvSpPr>
        <p:spPr/>
        <p:txBody>
          <a:bodyPr/>
          <a:lstStyle/>
          <a:p>
            <a:fld id="{C8F61FBD-C20F-144D-9428-910BE9356B05}" type="slidenum">
              <a:rPr lang="en-US" smtClean="0"/>
              <a:pPr/>
              <a:t>8</a:t>
            </a:fld>
            <a:endParaRPr lang="en-US" dirty="0"/>
          </a:p>
        </p:txBody>
      </p:sp>
    </p:spTree>
    <p:extLst>
      <p:ext uri="{BB962C8B-B14F-4D97-AF65-F5344CB8AC3E}">
        <p14:creationId xmlns:p14="http://schemas.microsoft.com/office/powerpoint/2010/main" val="769661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E9E5BA9-2ACB-18A7-4A8D-2519F5A11827}"/>
              </a:ext>
            </a:extLst>
          </p:cNvPr>
          <p:cNvSpPr>
            <a:spLocks noGrp="1"/>
          </p:cNvSpPr>
          <p:nvPr>
            <p:ph idx="1"/>
          </p:nvPr>
        </p:nvSpPr>
        <p:spPr>
          <a:xfrm>
            <a:off x="459147" y="1975104"/>
            <a:ext cx="11273706" cy="3516482"/>
          </a:xfrm>
        </p:spPr>
        <p:txBody>
          <a:bodyPr/>
          <a:lstStyle/>
          <a:p>
            <a:r>
              <a:rPr lang="en-GB" dirty="0"/>
              <a:t>Guiding questions </a:t>
            </a:r>
          </a:p>
          <a:p>
            <a:endParaRPr lang="en-GB" dirty="0"/>
          </a:p>
          <a:p>
            <a:pPr marL="446088" lvl="0" indent="-446088">
              <a:buFont typeface="+mj-lt"/>
              <a:buAutoNum type="arabicPeriod"/>
            </a:pPr>
            <a:r>
              <a:rPr lang="en-GB" kern="100" dirty="0">
                <a:effectLst/>
                <a:ea typeface="Aptos" panose="020B0004020202020204" pitchFamily="34" charset="0"/>
                <a:cs typeface="Times New Roman" panose="02020603050405020304" pitchFamily="18" charset="0"/>
              </a:rPr>
              <a:t>What should our priorities be for the next 4 years?</a:t>
            </a:r>
          </a:p>
          <a:p>
            <a:pPr lvl="0"/>
            <a:endParaRPr lang="en-GB" kern="100" dirty="0">
              <a:effectLst/>
              <a:ea typeface="Aptos" panose="020B0004020202020204" pitchFamily="34" charset="0"/>
              <a:cs typeface="Times New Roman" panose="02020603050405020304" pitchFamily="18" charset="0"/>
            </a:endParaRPr>
          </a:p>
          <a:p>
            <a:pPr marL="446088" lvl="0" indent="-446088">
              <a:buAutoNum type="arabicPeriod" startAt="2"/>
            </a:pPr>
            <a:r>
              <a:rPr lang="en-GB" kern="100" dirty="0">
                <a:cs typeface="Times New Roman" panose="02020603050405020304" pitchFamily="18" charset="0"/>
              </a:rPr>
              <a:t>What specific actions (what we commit to do) should we, and partners, agree do to achieve these priorities?</a:t>
            </a:r>
          </a:p>
          <a:p>
            <a:pPr lvl="0"/>
            <a:endParaRPr lang="en-GB" kern="100" dirty="0">
              <a:effectLst/>
              <a:ea typeface="Aptos" panose="020B0004020202020204" pitchFamily="34" charset="0"/>
              <a:cs typeface="Times New Roman" panose="02020603050405020304" pitchFamily="18" charset="0"/>
            </a:endParaRPr>
          </a:p>
          <a:p>
            <a:pPr marL="446088" lvl="0" indent="-446088"/>
            <a:r>
              <a:rPr lang="en-GB" dirty="0">
                <a:effectLst/>
                <a:ea typeface="Aptos" panose="020B0004020202020204" pitchFamily="34" charset="0"/>
                <a:cs typeface="Times New Roman" panose="02020603050405020304" pitchFamily="18" charset="0"/>
              </a:rPr>
              <a:t>3.    </a:t>
            </a:r>
            <a:r>
              <a:rPr lang="en-GB" kern="100" dirty="0">
                <a:cs typeface="Times New Roman" panose="02020603050405020304" pitchFamily="18" charset="0"/>
              </a:rPr>
              <a:t>How could we ensure the  strategy is accessible and is meaningful to as many people as possible?</a:t>
            </a:r>
          </a:p>
          <a:p>
            <a:endParaRPr lang="en-GB" dirty="0"/>
          </a:p>
        </p:txBody>
      </p:sp>
      <p:sp>
        <p:nvSpPr>
          <p:cNvPr id="3" name="Title 2">
            <a:extLst>
              <a:ext uri="{FF2B5EF4-FFF2-40B4-BE49-F238E27FC236}">
                <a16:creationId xmlns:a16="http://schemas.microsoft.com/office/drawing/2014/main" id="{9D26CE7E-D178-FE13-B26F-D6354CF95B18}"/>
              </a:ext>
            </a:extLst>
          </p:cNvPr>
          <p:cNvSpPr>
            <a:spLocks noGrp="1"/>
          </p:cNvSpPr>
          <p:nvPr>
            <p:ph type="ctrTitle"/>
          </p:nvPr>
        </p:nvSpPr>
        <p:spPr>
          <a:xfrm>
            <a:off x="192801" y="442571"/>
            <a:ext cx="6629400" cy="1089529"/>
          </a:xfrm>
        </p:spPr>
        <p:txBody>
          <a:bodyPr/>
          <a:lstStyle/>
          <a:p>
            <a:r>
              <a:rPr lang="en-GB" dirty="0"/>
              <a:t>How have we gathered feedback from Partners </a:t>
            </a:r>
          </a:p>
        </p:txBody>
      </p:sp>
      <p:sp>
        <p:nvSpPr>
          <p:cNvPr id="5" name="Date Placeholder 4">
            <a:extLst>
              <a:ext uri="{FF2B5EF4-FFF2-40B4-BE49-F238E27FC236}">
                <a16:creationId xmlns:a16="http://schemas.microsoft.com/office/drawing/2014/main" id="{B3E6E90B-E722-75CA-5D90-0B4CBD28B691}"/>
              </a:ext>
            </a:extLst>
          </p:cNvPr>
          <p:cNvSpPr>
            <a:spLocks noGrp="1"/>
          </p:cNvSpPr>
          <p:nvPr>
            <p:ph type="dt" sz="half" idx="2"/>
          </p:nvPr>
        </p:nvSpPr>
        <p:spPr/>
        <p:txBody>
          <a:bodyPr/>
          <a:lstStyle/>
          <a:p>
            <a:fld id="{4E01FD49-95E3-CF4E-96D2-2CAC0F3FD24E}" type="datetime1">
              <a:rPr lang="en-GB" smtClean="0"/>
              <a:pPr/>
              <a:t>27/03/2025</a:t>
            </a:fld>
            <a:endParaRPr lang="en-US" dirty="0"/>
          </a:p>
        </p:txBody>
      </p:sp>
      <p:sp>
        <p:nvSpPr>
          <p:cNvPr id="6" name="Slide Number Placeholder 5">
            <a:extLst>
              <a:ext uri="{FF2B5EF4-FFF2-40B4-BE49-F238E27FC236}">
                <a16:creationId xmlns:a16="http://schemas.microsoft.com/office/drawing/2014/main" id="{7F36426C-C7C1-6C81-92E7-A40D519F7A15}"/>
              </a:ext>
            </a:extLst>
          </p:cNvPr>
          <p:cNvSpPr>
            <a:spLocks noGrp="1"/>
          </p:cNvSpPr>
          <p:nvPr>
            <p:ph type="sldNum" sz="quarter" idx="4"/>
          </p:nvPr>
        </p:nvSpPr>
        <p:spPr/>
        <p:txBody>
          <a:bodyPr/>
          <a:lstStyle/>
          <a:p>
            <a:fld id="{C8F61FBD-C20F-144D-9428-910BE9356B05}" type="slidenum">
              <a:rPr lang="en-US" smtClean="0"/>
              <a:pPr/>
              <a:t>9</a:t>
            </a:fld>
            <a:endParaRPr lang="en-US" dirty="0"/>
          </a:p>
        </p:txBody>
      </p:sp>
    </p:spTree>
    <p:extLst>
      <p:ext uri="{BB962C8B-B14F-4D97-AF65-F5344CB8AC3E}">
        <p14:creationId xmlns:p14="http://schemas.microsoft.com/office/powerpoint/2010/main" val="997815298"/>
      </p:ext>
    </p:extLst>
  </p:cSld>
  <p:clrMapOvr>
    <a:masterClrMapping/>
  </p:clrMapOvr>
</p:sld>
</file>

<file path=ppt/theme/theme1.xml><?xml version="1.0" encoding="utf-8"?>
<a:theme xmlns:a="http://schemas.openxmlformats.org/drawingml/2006/main" name="Office Theme">
  <a:themeElements>
    <a:clrScheme name="Stockton-on-Tees Borough Council">
      <a:dk1>
        <a:srgbClr val="000000"/>
      </a:dk1>
      <a:lt1>
        <a:srgbClr val="FFFFFF"/>
      </a:lt1>
      <a:dk2>
        <a:srgbClr val="0070BA"/>
      </a:dk2>
      <a:lt2>
        <a:srgbClr val="302783"/>
      </a:lt2>
      <a:accent1>
        <a:srgbClr val="681F79"/>
      </a:accent1>
      <a:accent2>
        <a:srgbClr val="E8308A"/>
      </a:accent2>
      <a:accent3>
        <a:srgbClr val="008344"/>
      </a:accent3>
      <a:accent4>
        <a:srgbClr val="C8D300"/>
      </a:accent4>
      <a:accent5>
        <a:srgbClr val="E84E0F"/>
      </a:accent5>
      <a:accent6>
        <a:srgbClr val="FBBA00"/>
      </a:accent6>
      <a:hlink>
        <a:srgbClr val="B3B3B3"/>
      </a:hlink>
      <a:folHlink>
        <a:srgbClr val="B3B3B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2D0C3288D02364B8EC2279B71D852EC" ma:contentTypeVersion="18" ma:contentTypeDescription="Create a new document." ma:contentTypeScope="" ma:versionID="b3eb9941072de619fcd82ac32d1590b7">
  <xsd:schema xmlns:xsd="http://www.w3.org/2001/XMLSchema" xmlns:xs="http://www.w3.org/2001/XMLSchema" xmlns:p="http://schemas.microsoft.com/office/2006/metadata/properties" xmlns:ns2="119ebf77-ef8f-41d6-b092-982a728135d7" xmlns:ns3="9a726f96-ff11-4d19-ac75-78ba2d7e57bd" targetNamespace="http://schemas.microsoft.com/office/2006/metadata/properties" ma:root="true" ma:fieldsID="7220f7290d3e3c86992c77cb6b0f2f7f" ns2:_="" ns3:_="">
    <xsd:import namespace="119ebf77-ef8f-41d6-b092-982a728135d7"/>
    <xsd:import namespace="9a726f96-ff11-4d19-ac75-78ba2d7e57b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9ebf77-ef8f-41d6-b092-982a728135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8489c85-47dd-4194-b849-520c4dbcedf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a726f96-ff11-4d19-ac75-78ba2d7e57b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f8366c9-b8d4-4ed0-8ce8-ccf1de884019}" ma:internalName="TaxCatchAll" ma:showField="CatchAllData" ma:web="9a726f96-ff11-4d19-ac75-78ba2d7e57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19ebf77-ef8f-41d6-b092-982a728135d7">
      <Terms xmlns="http://schemas.microsoft.com/office/infopath/2007/PartnerControls"/>
    </lcf76f155ced4ddcb4097134ff3c332f>
    <TaxCatchAll xmlns="9a726f96-ff11-4d19-ac75-78ba2d7e57b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BD6E20-A11E-4486-A4EE-83EF6FD555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9ebf77-ef8f-41d6-b092-982a728135d7"/>
    <ds:schemaRef ds:uri="9a726f96-ff11-4d19-ac75-78ba2d7e57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0E13682-C146-4634-A476-34018916F4AD}">
  <ds:schemaRefs>
    <ds:schemaRef ds:uri="http://purl.org/dc/dcmitype/"/>
    <ds:schemaRef ds:uri="http://purl.org/dc/elements/1.1/"/>
    <ds:schemaRef ds:uri="http://schemas.microsoft.com/office/2006/documentManagement/types"/>
    <ds:schemaRef ds:uri="http://schemas.openxmlformats.org/package/2006/metadata/core-properties"/>
    <ds:schemaRef ds:uri="ef110e8c-0cbb-4005-89d1-173badd2e6a6"/>
    <ds:schemaRef ds:uri="http://www.w3.org/XML/1998/namespace"/>
    <ds:schemaRef ds:uri="26b56246-b669-4513-86a7-4c8484b41b51"/>
    <ds:schemaRef ds:uri="http://purl.org/dc/terms/"/>
    <ds:schemaRef ds:uri="http://schemas.microsoft.com/office/infopath/2007/PartnerControls"/>
    <ds:schemaRef ds:uri="http://schemas.microsoft.com/office/2006/metadata/properties"/>
    <ds:schemaRef ds:uri="119ebf77-ef8f-41d6-b092-982a728135d7"/>
    <ds:schemaRef ds:uri="9a726f96-ff11-4d19-ac75-78ba2d7e57bd"/>
  </ds:schemaRefs>
</ds:datastoreItem>
</file>

<file path=customXml/itemProps3.xml><?xml version="1.0" encoding="utf-8"?>
<ds:datastoreItem xmlns:ds="http://schemas.openxmlformats.org/officeDocument/2006/customXml" ds:itemID="{1C0393EE-31A3-414D-804D-181B72B0EE3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1176</Words>
  <Application>Microsoft Office PowerPoint</Application>
  <PresentationFormat>Widescreen</PresentationFormat>
  <Paragraphs>163</Paragraphs>
  <Slides>12</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Aptos</vt:lpstr>
      <vt:lpstr>Arial</vt:lpstr>
      <vt:lpstr>Calibri</vt:lpstr>
      <vt:lpstr>Courier New</vt:lpstr>
      <vt:lpstr>Poppins</vt:lpstr>
      <vt:lpstr>Times New Roman</vt:lpstr>
      <vt:lpstr>Office Theme</vt:lpstr>
      <vt:lpstr>Reviewing the Adult Social Care Strategy for Stockton-on-Tees </vt:lpstr>
      <vt:lpstr>Current Adult Social Care Strategy 2021 - 2025</vt:lpstr>
      <vt:lpstr>A New Adult Social Care Strategy for Stockton-on-Tees</vt:lpstr>
      <vt:lpstr>Stockton-on-Tees Plan 2024 </vt:lpstr>
      <vt:lpstr>Local Account 2024</vt:lpstr>
      <vt:lpstr>Key Steps in producing a New Strategy* </vt:lpstr>
      <vt:lpstr>PowerPoint Presentation</vt:lpstr>
      <vt:lpstr>How have we gathered feedback from people? </vt:lpstr>
      <vt:lpstr>How have we gathered feedback from Partners </vt:lpstr>
      <vt:lpstr>Update so far and Some Key Themes</vt:lpstr>
      <vt:lpstr>Next Steps </vt:lpstr>
      <vt:lpstr>Further Information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Burt</dc:creator>
  <cp:lastModifiedBy>Kathryn Clapham</cp:lastModifiedBy>
  <cp:revision>49</cp:revision>
  <dcterms:created xsi:type="dcterms:W3CDTF">2020-03-19T10:16:24Z</dcterms:created>
  <dcterms:modified xsi:type="dcterms:W3CDTF">2025-03-27T12:26:39Z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0959cb5-d6fa-43bd-af65-dd08ea55ea38_Enabled">
    <vt:lpwstr>true</vt:lpwstr>
  </property>
  <property fmtid="{D5CDD505-2E9C-101B-9397-08002B2CF9AE}" pid="3" name="MSIP_Label_b0959cb5-d6fa-43bd-af65-dd08ea55ea38_SetDate">
    <vt:lpwstr>2023-04-20T12:15:22Z</vt:lpwstr>
  </property>
  <property fmtid="{D5CDD505-2E9C-101B-9397-08002B2CF9AE}" pid="4" name="MSIP_Label_b0959cb5-d6fa-43bd-af65-dd08ea55ea38_Method">
    <vt:lpwstr>Privileged</vt:lpwstr>
  </property>
  <property fmtid="{D5CDD505-2E9C-101B-9397-08002B2CF9AE}" pid="5" name="MSIP_Label_b0959cb5-d6fa-43bd-af65-dd08ea55ea38_Name">
    <vt:lpwstr>b0959cb5-d6fa-43bd-af65-dd08ea55ea38</vt:lpwstr>
  </property>
  <property fmtid="{D5CDD505-2E9C-101B-9397-08002B2CF9AE}" pid="6" name="MSIP_Label_b0959cb5-d6fa-43bd-af65-dd08ea55ea38_SiteId">
    <vt:lpwstr>c947251d-81c4-4c9b-995d-f3d3b7a048c7</vt:lpwstr>
  </property>
  <property fmtid="{D5CDD505-2E9C-101B-9397-08002B2CF9AE}" pid="7" name="MSIP_Label_b0959cb5-d6fa-43bd-af65-dd08ea55ea38_ActionId">
    <vt:lpwstr>75900da5-2b35-43ad-aa13-ccdd27e434ba</vt:lpwstr>
  </property>
  <property fmtid="{D5CDD505-2E9C-101B-9397-08002B2CF9AE}" pid="8" name="MSIP_Label_b0959cb5-d6fa-43bd-af65-dd08ea55ea38_ContentBits">
    <vt:lpwstr>1</vt:lpwstr>
  </property>
  <property fmtid="{D5CDD505-2E9C-101B-9397-08002B2CF9AE}" pid="9" name="ClassificationContentMarkingHeaderLocations">
    <vt:lpwstr>Office Theme:8</vt:lpwstr>
  </property>
  <property fmtid="{D5CDD505-2E9C-101B-9397-08002B2CF9AE}" pid="10" name="ClassificationContentMarkingHeaderText">
    <vt:lpwstr>This document was classified as: OFFICIAL</vt:lpwstr>
  </property>
  <property fmtid="{D5CDD505-2E9C-101B-9397-08002B2CF9AE}" pid="11" name="ContentTypeId">
    <vt:lpwstr>0x01010092D0C3288D02364B8EC2279B71D852EC</vt:lpwstr>
  </property>
  <property fmtid="{D5CDD505-2E9C-101B-9397-08002B2CF9AE}" pid="12" name="MediaServiceImageTags">
    <vt:lpwstr/>
  </property>
</Properties>
</file>